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2.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84" r:id="rId1"/>
  </p:sldMasterIdLst>
  <p:notesMasterIdLst>
    <p:notesMasterId r:id="rId50"/>
  </p:notesMasterIdLst>
  <p:sldIdLst>
    <p:sldId id="256" r:id="rId2"/>
    <p:sldId id="257" r:id="rId3"/>
    <p:sldId id="258" r:id="rId4"/>
    <p:sldId id="259" r:id="rId5"/>
    <p:sldId id="285"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4" r:id="rId20"/>
    <p:sldId id="273" r:id="rId21"/>
    <p:sldId id="275" r:id="rId22"/>
    <p:sldId id="276" r:id="rId23"/>
    <p:sldId id="277" r:id="rId24"/>
    <p:sldId id="278" r:id="rId25"/>
    <p:sldId id="279" r:id="rId26"/>
    <p:sldId id="280" r:id="rId27"/>
    <p:sldId id="281" r:id="rId28"/>
    <p:sldId id="282" r:id="rId29"/>
    <p:sldId id="283" r:id="rId30"/>
    <p:sldId id="284" r:id="rId31"/>
    <p:sldId id="289" r:id="rId32"/>
    <p:sldId id="287" r:id="rId33"/>
    <p:sldId id="290" r:id="rId34"/>
    <p:sldId id="291" r:id="rId35"/>
    <p:sldId id="292" r:id="rId36"/>
    <p:sldId id="293" r:id="rId37"/>
    <p:sldId id="294" r:id="rId38"/>
    <p:sldId id="295" r:id="rId39"/>
    <p:sldId id="296" r:id="rId40"/>
    <p:sldId id="298" r:id="rId41"/>
    <p:sldId id="299" r:id="rId42"/>
    <p:sldId id="297" r:id="rId43"/>
    <p:sldId id="300" r:id="rId44"/>
    <p:sldId id="302" r:id="rId45"/>
    <p:sldId id="303" r:id="rId46"/>
    <p:sldId id="304" r:id="rId47"/>
    <p:sldId id="305" r:id="rId48"/>
    <p:sldId id="301" r:id="rId4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11F91DD-18ED-495B-B25B-3C943A13D4DC}" v="57" dt="2023-10-30T16:55:40.958"/>
    <p1510:client id="{91AD80AB-0B2C-934D-8CED-8B079718B163}" v="4036" dt="2023-10-31T01:23:56.189"/>
    <p1510:client id="{EC2B20BF-9402-BF4C-8F0D-635D52CCF438}" v="3038" dt="2023-10-30T19:58:14.56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632"/>
    <p:restoredTop sz="91793"/>
  </p:normalViewPr>
  <p:slideViewPr>
    <p:cSldViewPr snapToGrid="0">
      <p:cViewPr>
        <p:scale>
          <a:sx n="114" d="100"/>
          <a:sy n="114" d="100"/>
        </p:scale>
        <p:origin x="416"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55"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diagrams/_rels/data1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svg"/><Relationship Id="rId1" Type="http://schemas.openxmlformats.org/officeDocument/2006/relationships/image" Target="../media/image41.png"/><Relationship Id="rId6" Type="http://schemas.openxmlformats.org/officeDocument/2006/relationships/image" Target="../media/image46.svg"/><Relationship Id="rId5" Type="http://schemas.openxmlformats.org/officeDocument/2006/relationships/image" Target="../media/image45.png"/><Relationship Id="rId4" Type="http://schemas.openxmlformats.org/officeDocument/2006/relationships/image" Target="../media/image44.svg"/></Relationships>
</file>

<file path=ppt/diagrams/_rels/data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svg"/><Relationship Id="rId1" Type="http://schemas.openxmlformats.org/officeDocument/2006/relationships/image" Target="../media/image6.png"/><Relationship Id="rId4" Type="http://schemas.openxmlformats.org/officeDocument/2006/relationships/image" Target="../media/image8.svg"/></Relationships>
</file>

<file path=ppt/diagrams/_rels/data8.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svg"/><Relationship Id="rId1" Type="http://schemas.openxmlformats.org/officeDocument/2006/relationships/image" Target="../media/image14.png"/><Relationship Id="rId6" Type="http://schemas.openxmlformats.org/officeDocument/2006/relationships/image" Target="../media/image19.svg"/><Relationship Id="rId5" Type="http://schemas.openxmlformats.org/officeDocument/2006/relationships/image" Target="../media/image18.png"/><Relationship Id="rId10" Type="http://schemas.openxmlformats.org/officeDocument/2006/relationships/image" Target="../media/image23.svg"/><Relationship Id="rId4" Type="http://schemas.openxmlformats.org/officeDocument/2006/relationships/image" Target="../media/image17.svg"/><Relationship Id="rId9" Type="http://schemas.openxmlformats.org/officeDocument/2006/relationships/image" Target="../media/image22.png"/></Relationships>
</file>

<file path=ppt/diagrams/_rels/drawing1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svg"/><Relationship Id="rId1" Type="http://schemas.openxmlformats.org/officeDocument/2006/relationships/image" Target="../media/image41.png"/><Relationship Id="rId6" Type="http://schemas.openxmlformats.org/officeDocument/2006/relationships/image" Target="../media/image46.svg"/><Relationship Id="rId5" Type="http://schemas.openxmlformats.org/officeDocument/2006/relationships/image" Target="../media/image45.png"/><Relationship Id="rId4" Type="http://schemas.openxmlformats.org/officeDocument/2006/relationships/image" Target="../media/image44.svg"/></Relationships>
</file>

<file path=ppt/diagrams/_rels/drawing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svg"/><Relationship Id="rId1" Type="http://schemas.openxmlformats.org/officeDocument/2006/relationships/image" Target="../media/image6.png"/><Relationship Id="rId4" Type="http://schemas.openxmlformats.org/officeDocument/2006/relationships/image" Target="../media/image8.svg"/></Relationships>
</file>

<file path=ppt/diagrams/_rels/drawing8.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svg"/><Relationship Id="rId1" Type="http://schemas.openxmlformats.org/officeDocument/2006/relationships/image" Target="../media/image14.png"/><Relationship Id="rId6" Type="http://schemas.openxmlformats.org/officeDocument/2006/relationships/image" Target="../media/image19.svg"/><Relationship Id="rId5" Type="http://schemas.openxmlformats.org/officeDocument/2006/relationships/image" Target="../media/image18.png"/><Relationship Id="rId10" Type="http://schemas.openxmlformats.org/officeDocument/2006/relationships/image" Target="../media/image23.svg"/><Relationship Id="rId4" Type="http://schemas.openxmlformats.org/officeDocument/2006/relationships/image" Target="../media/image17.svg"/><Relationship Id="rId9" Type="http://schemas.openxmlformats.org/officeDocument/2006/relationships/image" Target="../media/image22.pn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45EA2AE-8FAE-4191-94A7-A44C89B2FDC8}" type="doc">
      <dgm:prSet loTypeId="urn:microsoft.com/office/officeart/2008/layout/LinedList" loCatId="list" qsTypeId="urn:microsoft.com/office/officeart/2005/8/quickstyle/simple4" qsCatId="simple" csTypeId="urn:microsoft.com/office/officeart/2005/8/colors/colorful2" csCatId="colorful" phldr="1"/>
      <dgm:spPr/>
      <dgm:t>
        <a:bodyPr/>
        <a:lstStyle/>
        <a:p>
          <a:endParaRPr lang="en-US"/>
        </a:p>
      </dgm:t>
    </dgm:pt>
    <dgm:pt modelId="{CFCFE442-9DE8-4B31-BA16-E055059E5F40}">
      <dgm:prSet custT="1"/>
      <dgm:spPr/>
      <dgm:t>
        <a:bodyPr/>
        <a:lstStyle/>
        <a:p>
          <a:r>
            <a:rPr lang="en-US" sz="2800" b="0" i="0" dirty="0">
              <a:latin typeface="Calibri Light" panose="020F0302020204030204" pitchFamily="34" charset="0"/>
              <a:cs typeface="Calibri Light" panose="020F0302020204030204" pitchFamily="34" charset="0"/>
            </a:rPr>
            <a:t>1.0 INTRODUCTION</a:t>
          </a:r>
        </a:p>
      </dgm:t>
    </dgm:pt>
    <dgm:pt modelId="{27F54C47-CFE1-476D-9629-5B225EBA386E}" type="parTrans" cxnId="{6F1CC930-9C44-44C5-8051-7750AA7D8FEE}">
      <dgm:prSet/>
      <dgm:spPr/>
      <dgm:t>
        <a:bodyPr/>
        <a:lstStyle/>
        <a:p>
          <a:endParaRPr lang="en-US"/>
        </a:p>
      </dgm:t>
    </dgm:pt>
    <dgm:pt modelId="{39BA3887-DB38-4DDA-BBED-1D555631B23B}" type="sibTrans" cxnId="{6F1CC930-9C44-44C5-8051-7750AA7D8FEE}">
      <dgm:prSet/>
      <dgm:spPr/>
      <dgm:t>
        <a:bodyPr/>
        <a:lstStyle/>
        <a:p>
          <a:endParaRPr lang="en-US"/>
        </a:p>
      </dgm:t>
    </dgm:pt>
    <dgm:pt modelId="{1037C99B-9D8C-48F1-BA0A-B2BA5CC9A7C5}">
      <dgm:prSet custT="1"/>
      <dgm:spPr/>
      <dgm:t>
        <a:bodyPr/>
        <a:lstStyle/>
        <a:p>
          <a:r>
            <a:rPr lang="en-US" sz="2800" b="0" i="0" dirty="0">
              <a:latin typeface="Calibri Light" panose="020F0302020204030204" pitchFamily="34" charset="0"/>
              <a:cs typeface="Calibri Light" panose="020F0302020204030204" pitchFamily="34" charset="0"/>
            </a:rPr>
            <a:t>2.0 PROBLEM DEFINITION</a:t>
          </a:r>
        </a:p>
      </dgm:t>
    </dgm:pt>
    <dgm:pt modelId="{39C3A96A-A4AE-4B74-9FE4-9ABF11957306}" type="parTrans" cxnId="{0D86789C-06F6-40F0-B58D-682D6D4C9C02}">
      <dgm:prSet/>
      <dgm:spPr/>
      <dgm:t>
        <a:bodyPr/>
        <a:lstStyle/>
        <a:p>
          <a:endParaRPr lang="en-US"/>
        </a:p>
      </dgm:t>
    </dgm:pt>
    <dgm:pt modelId="{AECA149D-741D-4820-97EC-9EF2949D57E4}" type="sibTrans" cxnId="{0D86789C-06F6-40F0-B58D-682D6D4C9C02}">
      <dgm:prSet/>
      <dgm:spPr/>
      <dgm:t>
        <a:bodyPr/>
        <a:lstStyle/>
        <a:p>
          <a:endParaRPr lang="en-US"/>
        </a:p>
      </dgm:t>
    </dgm:pt>
    <dgm:pt modelId="{07251736-2503-478A-90B1-D7FE4E135B88}">
      <dgm:prSet custT="1"/>
      <dgm:spPr/>
      <dgm:t>
        <a:bodyPr/>
        <a:lstStyle/>
        <a:p>
          <a:r>
            <a:rPr lang="en-US" sz="2800" b="0" i="0" dirty="0">
              <a:latin typeface="Calibri Light" panose="020F0302020204030204" pitchFamily="34" charset="0"/>
              <a:cs typeface="Calibri Light" panose="020F0302020204030204" pitchFamily="34" charset="0"/>
            </a:rPr>
            <a:t>3.0 PROPOSED SOLUTIONS</a:t>
          </a:r>
        </a:p>
      </dgm:t>
    </dgm:pt>
    <dgm:pt modelId="{5D88A847-FBC0-4EE8-AA16-3E1C8155A745}" type="parTrans" cxnId="{31E11A80-44E7-4498-B16A-7DC2B8F363E5}">
      <dgm:prSet/>
      <dgm:spPr/>
      <dgm:t>
        <a:bodyPr/>
        <a:lstStyle/>
        <a:p>
          <a:endParaRPr lang="en-US"/>
        </a:p>
      </dgm:t>
    </dgm:pt>
    <dgm:pt modelId="{A605998F-7B54-431D-AC82-912A11C54FC1}" type="sibTrans" cxnId="{31E11A80-44E7-4498-B16A-7DC2B8F363E5}">
      <dgm:prSet/>
      <dgm:spPr/>
      <dgm:t>
        <a:bodyPr/>
        <a:lstStyle/>
        <a:p>
          <a:endParaRPr lang="en-US"/>
        </a:p>
      </dgm:t>
    </dgm:pt>
    <dgm:pt modelId="{E56026AF-CC1B-4575-A671-5B5DC5ADC5DD}">
      <dgm:prSet custT="1"/>
      <dgm:spPr/>
      <dgm:t>
        <a:bodyPr/>
        <a:lstStyle/>
        <a:p>
          <a:r>
            <a:rPr lang="en-US" sz="2800" b="0" i="0" dirty="0">
              <a:latin typeface="Calibri Light" panose="020F0302020204030204" pitchFamily="34" charset="0"/>
              <a:cs typeface="Calibri Light" panose="020F0302020204030204" pitchFamily="34" charset="0"/>
            </a:rPr>
            <a:t>4.0 CRITERIA FOR ASSESSING SOLUTIONS</a:t>
          </a:r>
        </a:p>
      </dgm:t>
    </dgm:pt>
    <dgm:pt modelId="{F437685B-4E24-4A9B-8447-98292A79E3AA}" type="parTrans" cxnId="{55D1FBFF-ACDB-4C76-8A7D-D292729D6932}">
      <dgm:prSet/>
      <dgm:spPr/>
      <dgm:t>
        <a:bodyPr/>
        <a:lstStyle/>
        <a:p>
          <a:endParaRPr lang="en-US"/>
        </a:p>
      </dgm:t>
    </dgm:pt>
    <dgm:pt modelId="{B2AED87F-4E14-45F0-8BFE-5D2F6030683F}" type="sibTrans" cxnId="{55D1FBFF-ACDB-4C76-8A7D-D292729D6932}">
      <dgm:prSet/>
      <dgm:spPr/>
      <dgm:t>
        <a:bodyPr/>
        <a:lstStyle/>
        <a:p>
          <a:endParaRPr lang="en-US"/>
        </a:p>
      </dgm:t>
    </dgm:pt>
    <dgm:pt modelId="{9A891EED-10B7-4B1E-AFED-E1EADDC9F0E1}">
      <dgm:prSet custT="1"/>
      <dgm:spPr/>
      <dgm:t>
        <a:bodyPr/>
        <a:lstStyle/>
        <a:p>
          <a:r>
            <a:rPr lang="en-US" sz="2800" b="0" i="0" dirty="0">
              <a:latin typeface="Calibri Light" panose="020F0302020204030204" pitchFamily="34" charset="0"/>
              <a:cs typeface="Calibri Light" panose="020F0302020204030204" pitchFamily="34" charset="0"/>
            </a:rPr>
            <a:t>5.0 PROPOSED RESEARCH METHODOLOGY</a:t>
          </a:r>
        </a:p>
      </dgm:t>
    </dgm:pt>
    <dgm:pt modelId="{947AB567-8F05-4589-8735-BA050828B177}" type="parTrans" cxnId="{53F11323-7533-4EC7-90F7-28F5793D13A8}">
      <dgm:prSet/>
      <dgm:spPr/>
      <dgm:t>
        <a:bodyPr/>
        <a:lstStyle/>
        <a:p>
          <a:endParaRPr lang="en-US"/>
        </a:p>
      </dgm:t>
    </dgm:pt>
    <dgm:pt modelId="{2C02742D-4A71-400C-B9E2-D7F6E7E8FCE7}" type="sibTrans" cxnId="{53F11323-7533-4EC7-90F7-28F5793D13A8}">
      <dgm:prSet/>
      <dgm:spPr/>
      <dgm:t>
        <a:bodyPr/>
        <a:lstStyle/>
        <a:p>
          <a:endParaRPr lang="en-US"/>
        </a:p>
      </dgm:t>
    </dgm:pt>
    <dgm:pt modelId="{4FB7FACB-7B96-44C8-9E59-4433DD28BC10}">
      <dgm:prSet custT="1"/>
      <dgm:spPr/>
      <dgm:t>
        <a:bodyPr/>
        <a:lstStyle/>
        <a:p>
          <a:r>
            <a:rPr lang="en-US" sz="2800" b="0" i="0" dirty="0">
              <a:latin typeface="Calibri Light" panose="020F0302020204030204" pitchFamily="34" charset="0"/>
              <a:cs typeface="Calibri Light" panose="020F0302020204030204" pitchFamily="34" charset="0"/>
            </a:rPr>
            <a:t>6.0 REFERENCES</a:t>
          </a:r>
        </a:p>
      </dgm:t>
    </dgm:pt>
    <dgm:pt modelId="{D38D7FE0-9DD5-43A9-A5FF-4E86EA1108F7}" type="parTrans" cxnId="{6C1FBAE2-61EE-4E7D-A034-EDABB3D3EFEB}">
      <dgm:prSet/>
      <dgm:spPr/>
      <dgm:t>
        <a:bodyPr/>
        <a:lstStyle/>
        <a:p>
          <a:endParaRPr lang="en-US"/>
        </a:p>
      </dgm:t>
    </dgm:pt>
    <dgm:pt modelId="{3DDCDC7C-D5B7-4FCC-9229-4C1A0767CB10}" type="sibTrans" cxnId="{6C1FBAE2-61EE-4E7D-A034-EDABB3D3EFEB}">
      <dgm:prSet/>
      <dgm:spPr/>
      <dgm:t>
        <a:bodyPr/>
        <a:lstStyle/>
        <a:p>
          <a:endParaRPr lang="en-US"/>
        </a:p>
      </dgm:t>
    </dgm:pt>
    <dgm:pt modelId="{16732D96-D128-4E92-9149-16E69D9B8CD5}" type="pres">
      <dgm:prSet presAssocID="{345EA2AE-8FAE-4191-94A7-A44C89B2FDC8}" presName="vert0" presStyleCnt="0">
        <dgm:presLayoutVars>
          <dgm:dir/>
          <dgm:animOne val="branch"/>
          <dgm:animLvl val="lvl"/>
        </dgm:presLayoutVars>
      </dgm:prSet>
      <dgm:spPr/>
    </dgm:pt>
    <dgm:pt modelId="{D335FB21-1E7E-45FB-9F22-CF10EFBCA2BD}" type="pres">
      <dgm:prSet presAssocID="{CFCFE442-9DE8-4B31-BA16-E055059E5F40}" presName="thickLine" presStyleLbl="alignNode1" presStyleIdx="0" presStyleCnt="6"/>
      <dgm:spPr/>
    </dgm:pt>
    <dgm:pt modelId="{747FC2C6-99E9-4B3E-94D3-4B073A99F9AA}" type="pres">
      <dgm:prSet presAssocID="{CFCFE442-9DE8-4B31-BA16-E055059E5F40}" presName="horz1" presStyleCnt="0"/>
      <dgm:spPr/>
    </dgm:pt>
    <dgm:pt modelId="{6B740C5B-5FF8-4CEF-BF76-61D19CC09AF1}" type="pres">
      <dgm:prSet presAssocID="{CFCFE442-9DE8-4B31-BA16-E055059E5F40}" presName="tx1" presStyleLbl="revTx" presStyleIdx="0" presStyleCnt="6"/>
      <dgm:spPr/>
    </dgm:pt>
    <dgm:pt modelId="{4F0815A3-4926-4ED3-81FC-F9F23E7777F7}" type="pres">
      <dgm:prSet presAssocID="{CFCFE442-9DE8-4B31-BA16-E055059E5F40}" presName="vert1" presStyleCnt="0"/>
      <dgm:spPr/>
    </dgm:pt>
    <dgm:pt modelId="{D59524C0-61BB-4E65-BD39-212D143458DF}" type="pres">
      <dgm:prSet presAssocID="{1037C99B-9D8C-48F1-BA0A-B2BA5CC9A7C5}" presName="thickLine" presStyleLbl="alignNode1" presStyleIdx="1" presStyleCnt="6"/>
      <dgm:spPr/>
    </dgm:pt>
    <dgm:pt modelId="{D251FB62-F494-4A2E-9C64-7129C1E83032}" type="pres">
      <dgm:prSet presAssocID="{1037C99B-9D8C-48F1-BA0A-B2BA5CC9A7C5}" presName="horz1" presStyleCnt="0"/>
      <dgm:spPr/>
    </dgm:pt>
    <dgm:pt modelId="{78633B0E-340B-4CDE-B3EF-F058F9D34768}" type="pres">
      <dgm:prSet presAssocID="{1037C99B-9D8C-48F1-BA0A-B2BA5CC9A7C5}" presName="tx1" presStyleLbl="revTx" presStyleIdx="1" presStyleCnt="6"/>
      <dgm:spPr/>
    </dgm:pt>
    <dgm:pt modelId="{F013FF83-C988-4AAB-A00F-A43ADA62D91E}" type="pres">
      <dgm:prSet presAssocID="{1037C99B-9D8C-48F1-BA0A-B2BA5CC9A7C5}" presName="vert1" presStyleCnt="0"/>
      <dgm:spPr/>
    </dgm:pt>
    <dgm:pt modelId="{68561D70-E28D-467F-B99B-8AD324F639DA}" type="pres">
      <dgm:prSet presAssocID="{07251736-2503-478A-90B1-D7FE4E135B88}" presName="thickLine" presStyleLbl="alignNode1" presStyleIdx="2" presStyleCnt="6"/>
      <dgm:spPr/>
    </dgm:pt>
    <dgm:pt modelId="{F48D81A9-A447-417F-8506-86BA9DB40105}" type="pres">
      <dgm:prSet presAssocID="{07251736-2503-478A-90B1-D7FE4E135B88}" presName="horz1" presStyleCnt="0"/>
      <dgm:spPr/>
    </dgm:pt>
    <dgm:pt modelId="{A0A86B58-3AC1-4DE5-91FA-4678E367D919}" type="pres">
      <dgm:prSet presAssocID="{07251736-2503-478A-90B1-D7FE4E135B88}" presName="tx1" presStyleLbl="revTx" presStyleIdx="2" presStyleCnt="6"/>
      <dgm:spPr/>
    </dgm:pt>
    <dgm:pt modelId="{496EFBCE-4391-46BF-8970-602C1A518CF9}" type="pres">
      <dgm:prSet presAssocID="{07251736-2503-478A-90B1-D7FE4E135B88}" presName="vert1" presStyleCnt="0"/>
      <dgm:spPr/>
    </dgm:pt>
    <dgm:pt modelId="{771F740E-6F94-45DA-8148-82B6893DDD2B}" type="pres">
      <dgm:prSet presAssocID="{E56026AF-CC1B-4575-A671-5B5DC5ADC5DD}" presName="thickLine" presStyleLbl="alignNode1" presStyleIdx="3" presStyleCnt="6"/>
      <dgm:spPr/>
    </dgm:pt>
    <dgm:pt modelId="{1B65911F-CFA9-4FED-87FB-093105AB9068}" type="pres">
      <dgm:prSet presAssocID="{E56026AF-CC1B-4575-A671-5B5DC5ADC5DD}" presName="horz1" presStyleCnt="0"/>
      <dgm:spPr/>
    </dgm:pt>
    <dgm:pt modelId="{F5F24171-5076-4B3D-80F1-71182CD79C65}" type="pres">
      <dgm:prSet presAssocID="{E56026AF-CC1B-4575-A671-5B5DC5ADC5DD}" presName="tx1" presStyleLbl="revTx" presStyleIdx="3" presStyleCnt="6"/>
      <dgm:spPr/>
    </dgm:pt>
    <dgm:pt modelId="{E3F11FA3-D0C7-4976-95CA-2A4087C73774}" type="pres">
      <dgm:prSet presAssocID="{E56026AF-CC1B-4575-A671-5B5DC5ADC5DD}" presName="vert1" presStyleCnt="0"/>
      <dgm:spPr/>
    </dgm:pt>
    <dgm:pt modelId="{03FE782A-6D91-4142-9E0F-3CF5997256CF}" type="pres">
      <dgm:prSet presAssocID="{9A891EED-10B7-4B1E-AFED-E1EADDC9F0E1}" presName="thickLine" presStyleLbl="alignNode1" presStyleIdx="4" presStyleCnt="6"/>
      <dgm:spPr/>
    </dgm:pt>
    <dgm:pt modelId="{8C84EB80-D641-4164-90BF-202BCEB50322}" type="pres">
      <dgm:prSet presAssocID="{9A891EED-10B7-4B1E-AFED-E1EADDC9F0E1}" presName="horz1" presStyleCnt="0"/>
      <dgm:spPr/>
    </dgm:pt>
    <dgm:pt modelId="{95A9156E-A858-42E3-B266-9C7EC76E78EA}" type="pres">
      <dgm:prSet presAssocID="{9A891EED-10B7-4B1E-AFED-E1EADDC9F0E1}" presName="tx1" presStyleLbl="revTx" presStyleIdx="4" presStyleCnt="6"/>
      <dgm:spPr/>
    </dgm:pt>
    <dgm:pt modelId="{093A41B2-0090-4C25-9F6F-B36BD187B3F7}" type="pres">
      <dgm:prSet presAssocID="{9A891EED-10B7-4B1E-AFED-E1EADDC9F0E1}" presName="vert1" presStyleCnt="0"/>
      <dgm:spPr/>
    </dgm:pt>
    <dgm:pt modelId="{69AF5881-6EA0-4B4D-8548-B602F4DE87FA}" type="pres">
      <dgm:prSet presAssocID="{4FB7FACB-7B96-44C8-9E59-4433DD28BC10}" presName="thickLine" presStyleLbl="alignNode1" presStyleIdx="5" presStyleCnt="6"/>
      <dgm:spPr/>
    </dgm:pt>
    <dgm:pt modelId="{FA4ABBBB-806F-4C70-8464-6DDFED9639D9}" type="pres">
      <dgm:prSet presAssocID="{4FB7FACB-7B96-44C8-9E59-4433DD28BC10}" presName="horz1" presStyleCnt="0"/>
      <dgm:spPr/>
    </dgm:pt>
    <dgm:pt modelId="{7911E5F3-D6C7-45C5-BE59-64023AD4FA4F}" type="pres">
      <dgm:prSet presAssocID="{4FB7FACB-7B96-44C8-9E59-4433DD28BC10}" presName="tx1" presStyleLbl="revTx" presStyleIdx="5" presStyleCnt="6"/>
      <dgm:spPr/>
    </dgm:pt>
    <dgm:pt modelId="{5FE5FAD4-45F3-4AE6-B981-6933A567528C}" type="pres">
      <dgm:prSet presAssocID="{4FB7FACB-7B96-44C8-9E59-4433DD28BC10}" presName="vert1" presStyleCnt="0"/>
      <dgm:spPr/>
    </dgm:pt>
  </dgm:ptLst>
  <dgm:cxnLst>
    <dgm:cxn modelId="{966D0502-5410-F44A-8AB7-39C3A58D591D}" type="presOf" srcId="{CFCFE442-9DE8-4B31-BA16-E055059E5F40}" destId="{6B740C5B-5FF8-4CEF-BF76-61D19CC09AF1}" srcOrd="0" destOrd="0" presId="urn:microsoft.com/office/officeart/2008/layout/LinedList"/>
    <dgm:cxn modelId="{53F11323-7533-4EC7-90F7-28F5793D13A8}" srcId="{345EA2AE-8FAE-4191-94A7-A44C89B2FDC8}" destId="{9A891EED-10B7-4B1E-AFED-E1EADDC9F0E1}" srcOrd="4" destOrd="0" parTransId="{947AB567-8F05-4589-8735-BA050828B177}" sibTransId="{2C02742D-4A71-400C-B9E2-D7F6E7E8FCE7}"/>
    <dgm:cxn modelId="{6F1CC930-9C44-44C5-8051-7750AA7D8FEE}" srcId="{345EA2AE-8FAE-4191-94A7-A44C89B2FDC8}" destId="{CFCFE442-9DE8-4B31-BA16-E055059E5F40}" srcOrd="0" destOrd="0" parTransId="{27F54C47-CFE1-476D-9629-5B225EBA386E}" sibTransId="{39BA3887-DB38-4DDA-BBED-1D555631B23B}"/>
    <dgm:cxn modelId="{A0986F5F-0D49-E646-8CBB-DD9BC72740A3}" type="presOf" srcId="{1037C99B-9D8C-48F1-BA0A-B2BA5CC9A7C5}" destId="{78633B0E-340B-4CDE-B3EF-F058F9D34768}" srcOrd="0" destOrd="0" presId="urn:microsoft.com/office/officeart/2008/layout/LinedList"/>
    <dgm:cxn modelId="{31E11A80-44E7-4498-B16A-7DC2B8F363E5}" srcId="{345EA2AE-8FAE-4191-94A7-A44C89B2FDC8}" destId="{07251736-2503-478A-90B1-D7FE4E135B88}" srcOrd="2" destOrd="0" parTransId="{5D88A847-FBC0-4EE8-AA16-3E1C8155A745}" sibTransId="{A605998F-7B54-431D-AC82-912A11C54FC1}"/>
    <dgm:cxn modelId="{0D86789C-06F6-40F0-B58D-682D6D4C9C02}" srcId="{345EA2AE-8FAE-4191-94A7-A44C89B2FDC8}" destId="{1037C99B-9D8C-48F1-BA0A-B2BA5CC9A7C5}" srcOrd="1" destOrd="0" parTransId="{39C3A96A-A4AE-4B74-9FE4-9ABF11957306}" sibTransId="{AECA149D-741D-4820-97EC-9EF2949D57E4}"/>
    <dgm:cxn modelId="{0CCDC7B7-69D0-3E40-891A-A54042636B22}" type="presOf" srcId="{345EA2AE-8FAE-4191-94A7-A44C89B2FDC8}" destId="{16732D96-D128-4E92-9149-16E69D9B8CD5}" srcOrd="0" destOrd="0" presId="urn:microsoft.com/office/officeart/2008/layout/LinedList"/>
    <dgm:cxn modelId="{DADD3CBF-0E3D-F848-B79C-AA6813CBB499}" type="presOf" srcId="{4FB7FACB-7B96-44C8-9E59-4433DD28BC10}" destId="{7911E5F3-D6C7-45C5-BE59-64023AD4FA4F}" srcOrd="0" destOrd="0" presId="urn:microsoft.com/office/officeart/2008/layout/LinedList"/>
    <dgm:cxn modelId="{D03DD9CE-1D26-A249-A9FF-1EA395198149}" type="presOf" srcId="{E56026AF-CC1B-4575-A671-5B5DC5ADC5DD}" destId="{F5F24171-5076-4B3D-80F1-71182CD79C65}" srcOrd="0" destOrd="0" presId="urn:microsoft.com/office/officeart/2008/layout/LinedList"/>
    <dgm:cxn modelId="{6C1FBAE2-61EE-4E7D-A034-EDABB3D3EFEB}" srcId="{345EA2AE-8FAE-4191-94A7-A44C89B2FDC8}" destId="{4FB7FACB-7B96-44C8-9E59-4433DD28BC10}" srcOrd="5" destOrd="0" parTransId="{D38D7FE0-9DD5-43A9-A5FF-4E86EA1108F7}" sibTransId="{3DDCDC7C-D5B7-4FCC-9229-4C1A0767CB10}"/>
    <dgm:cxn modelId="{F8E734EF-5CE6-2F4C-B236-BC5A2F03BF40}" type="presOf" srcId="{9A891EED-10B7-4B1E-AFED-E1EADDC9F0E1}" destId="{95A9156E-A858-42E3-B266-9C7EC76E78EA}" srcOrd="0" destOrd="0" presId="urn:microsoft.com/office/officeart/2008/layout/LinedList"/>
    <dgm:cxn modelId="{8143C8F8-C9CB-BA41-BD3F-4B0A0ED72D4A}" type="presOf" srcId="{07251736-2503-478A-90B1-D7FE4E135B88}" destId="{A0A86B58-3AC1-4DE5-91FA-4678E367D919}" srcOrd="0" destOrd="0" presId="urn:microsoft.com/office/officeart/2008/layout/LinedList"/>
    <dgm:cxn modelId="{55D1FBFF-ACDB-4C76-8A7D-D292729D6932}" srcId="{345EA2AE-8FAE-4191-94A7-A44C89B2FDC8}" destId="{E56026AF-CC1B-4575-A671-5B5DC5ADC5DD}" srcOrd="3" destOrd="0" parTransId="{F437685B-4E24-4A9B-8447-98292A79E3AA}" sibTransId="{B2AED87F-4E14-45F0-8BFE-5D2F6030683F}"/>
    <dgm:cxn modelId="{D450AC95-4BD9-6542-956D-2FDE93D3093A}" type="presParOf" srcId="{16732D96-D128-4E92-9149-16E69D9B8CD5}" destId="{D335FB21-1E7E-45FB-9F22-CF10EFBCA2BD}" srcOrd="0" destOrd="0" presId="urn:microsoft.com/office/officeart/2008/layout/LinedList"/>
    <dgm:cxn modelId="{C4D5EFA0-F544-7047-8BA7-64D683652BF5}" type="presParOf" srcId="{16732D96-D128-4E92-9149-16E69D9B8CD5}" destId="{747FC2C6-99E9-4B3E-94D3-4B073A99F9AA}" srcOrd="1" destOrd="0" presId="urn:microsoft.com/office/officeart/2008/layout/LinedList"/>
    <dgm:cxn modelId="{CC220001-3FC7-7C4B-BAE0-0A250ECE87B7}" type="presParOf" srcId="{747FC2C6-99E9-4B3E-94D3-4B073A99F9AA}" destId="{6B740C5B-5FF8-4CEF-BF76-61D19CC09AF1}" srcOrd="0" destOrd="0" presId="urn:microsoft.com/office/officeart/2008/layout/LinedList"/>
    <dgm:cxn modelId="{374E1C1E-86EF-3549-ABD5-9D0C017471D9}" type="presParOf" srcId="{747FC2C6-99E9-4B3E-94D3-4B073A99F9AA}" destId="{4F0815A3-4926-4ED3-81FC-F9F23E7777F7}" srcOrd="1" destOrd="0" presId="urn:microsoft.com/office/officeart/2008/layout/LinedList"/>
    <dgm:cxn modelId="{EC0F49A0-D905-BC4F-945A-706925E62124}" type="presParOf" srcId="{16732D96-D128-4E92-9149-16E69D9B8CD5}" destId="{D59524C0-61BB-4E65-BD39-212D143458DF}" srcOrd="2" destOrd="0" presId="urn:microsoft.com/office/officeart/2008/layout/LinedList"/>
    <dgm:cxn modelId="{8CEE46C9-6A8C-544A-A1B4-A90F0B6ED571}" type="presParOf" srcId="{16732D96-D128-4E92-9149-16E69D9B8CD5}" destId="{D251FB62-F494-4A2E-9C64-7129C1E83032}" srcOrd="3" destOrd="0" presId="urn:microsoft.com/office/officeart/2008/layout/LinedList"/>
    <dgm:cxn modelId="{F856FC5E-E63E-2A40-8EB7-26DA68D1B44A}" type="presParOf" srcId="{D251FB62-F494-4A2E-9C64-7129C1E83032}" destId="{78633B0E-340B-4CDE-B3EF-F058F9D34768}" srcOrd="0" destOrd="0" presId="urn:microsoft.com/office/officeart/2008/layout/LinedList"/>
    <dgm:cxn modelId="{C6EC4902-9A7E-864D-AC39-EC4BAADD1BB5}" type="presParOf" srcId="{D251FB62-F494-4A2E-9C64-7129C1E83032}" destId="{F013FF83-C988-4AAB-A00F-A43ADA62D91E}" srcOrd="1" destOrd="0" presId="urn:microsoft.com/office/officeart/2008/layout/LinedList"/>
    <dgm:cxn modelId="{ED624468-51F3-E04A-8C1F-0D07285AD134}" type="presParOf" srcId="{16732D96-D128-4E92-9149-16E69D9B8CD5}" destId="{68561D70-E28D-467F-B99B-8AD324F639DA}" srcOrd="4" destOrd="0" presId="urn:microsoft.com/office/officeart/2008/layout/LinedList"/>
    <dgm:cxn modelId="{19EA12F2-85C6-C34D-A24B-9A0F34AE72D7}" type="presParOf" srcId="{16732D96-D128-4E92-9149-16E69D9B8CD5}" destId="{F48D81A9-A447-417F-8506-86BA9DB40105}" srcOrd="5" destOrd="0" presId="urn:microsoft.com/office/officeart/2008/layout/LinedList"/>
    <dgm:cxn modelId="{54714F37-929A-6841-A5A6-C07F209146D2}" type="presParOf" srcId="{F48D81A9-A447-417F-8506-86BA9DB40105}" destId="{A0A86B58-3AC1-4DE5-91FA-4678E367D919}" srcOrd="0" destOrd="0" presId="urn:microsoft.com/office/officeart/2008/layout/LinedList"/>
    <dgm:cxn modelId="{E7D3E802-E233-8147-B33D-4FE473C322C9}" type="presParOf" srcId="{F48D81A9-A447-417F-8506-86BA9DB40105}" destId="{496EFBCE-4391-46BF-8970-602C1A518CF9}" srcOrd="1" destOrd="0" presId="urn:microsoft.com/office/officeart/2008/layout/LinedList"/>
    <dgm:cxn modelId="{8B2D578A-D707-7947-9201-989233070075}" type="presParOf" srcId="{16732D96-D128-4E92-9149-16E69D9B8CD5}" destId="{771F740E-6F94-45DA-8148-82B6893DDD2B}" srcOrd="6" destOrd="0" presId="urn:microsoft.com/office/officeart/2008/layout/LinedList"/>
    <dgm:cxn modelId="{B9111117-ACAA-3C49-AD00-4F48001D60B6}" type="presParOf" srcId="{16732D96-D128-4E92-9149-16E69D9B8CD5}" destId="{1B65911F-CFA9-4FED-87FB-093105AB9068}" srcOrd="7" destOrd="0" presId="urn:microsoft.com/office/officeart/2008/layout/LinedList"/>
    <dgm:cxn modelId="{1115013D-88D7-C04D-BBD8-44F3AF66EF94}" type="presParOf" srcId="{1B65911F-CFA9-4FED-87FB-093105AB9068}" destId="{F5F24171-5076-4B3D-80F1-71182CD79C65}" srcOrd="0" destOrd="0" presId="urn:microsoft.com/office/officeart/2008/layout/LinedList"/>
    <dgm:cxn modelId="{819FDAC8-8898-A64D-8A55-B6F49E2BB821}" type="presParOf" srcId="{1B65911F-CFA9-4FED-87FB-093105AB9068}" destId="{E3F11FA3-D0C7-4976-95CA-2A4087C73774}" srcOrd="1" destOrd="0" presId="urn:microsoft.com/office/officeart/2008/layout/LinedList"/>
    <dgm:cxn modelId="{5191FA7D-9B20-FF4D-9B21-A6CA860BB25A}" type="presParOf" srcId="{16732D96-D128-4E92-9149-16E69D9B8CD5}" destId="{03FE782A-6D91-4142-9E0F-3CF5997256CF}" srcOrd="8" destOrd="0" presId="urn:microsoft.com/office/officeart/2008/layout/LinedList"/>
    <dgm:cxn modelId="{A018E59E-EB52-5D47-9224-C4C5761A1BE6}" type="presParOf" srcId="{16732D96-D128-4E92-9149-16E69D9B8CD5}" destId="{8C84EB80-D641-4164-90BF-202BCEB50322}" srcOrd="9" destOrd="0" presId="urn:microsoft.com/office/officeart/2008/layout/LinedList"/>
    <dgm:cxn modelId="{E2F198C5-1D6F-9C4C-AA1B-5FEAAE768A3F}" type="presParOf" srcId="{8C84EB80-D641-4164-90BF-202BCEB50322}" destId="{95A9156E-A858-42E3-B266-9C7EC76E78EA}" srcOrd="0" destOrd="0" presId="urn:microsoft.com/office/officeart/2008/layout/LinedList"/>
    <dgm:cxn modelId="{A7C909B2-D784-F84B-BCB2-479E90260641}" type="presParOf" srcId="{8C84EB80-D641-4164-90BF-202BCEB50322}" destId="{093A41B2-0090-4C25-9F6F-B36BD187B3F7}" srcOrd="1" destOrd="0" presId="urn:microsoft.com/office/officeart/2008/layout/LinedList"/>
    <dgm:cxn modelId="{5A288818-8B52-7F42-A256-76D6CB3A17F4}" type="presParOf" srcId="{16732D96-D128-4E92-9149-16E69D9B8CD5}" destId="{69AF5881-6EA0-4B4D-8548-B602F4DE87FA}" srcOrd="10" destOrd="0" presId="urn:microsoft.com/office/officeart/2008/layout/LinedList"/>
    <dgm:cxn modelId="{C74E8F10-7D24-8B42-8972-A343007E2B57}" type="presParOf" srcId="{16732D96-D128-4E92-9149-16E69D9B8CD5}" destId="{FA4ABBBB-806F-4C70-8464-6DDFED9639D9}" srcOrd="11" destOrd="0" presId="urn:microsoft.com/office/officeart/2008/layout/LinedList"/>
    <dgm:cxn modelId="{FDD95748-6508-C447-B50B-DB153709DC6D}" type="presParOf" srcId="{FA4ABBBB-806F-4C70-8464-6DDFED9639D9}" destId="{7911E5F3-D6C7-45C5-BE59-64023AD4FA4F}" srcOrd="0" destOrd="0" presId="urn:microsoft.com/office/officeart/2008/layout/LinedList"/>
    <dgm:cxn modelId="{802EAF19-6CE6-CC40-B440-4F2A79FE28D9}" type="presParOf" srcId="{FA4ABBBB-806F-4C70-8464-6DDFED9639D9}" destId="{5FE5FAD4-45F3-4AE6-B981-6933A567528C}"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1737D941-FB09-4A0B-97AD-D7534CD24A2E}"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6437139D-F993-4264-A786-099A4FE8BB0D}">
      <dgm:prSet custT="1"/>
      <dgm:spPr/>
      <dgm:t>
        <a:bodyPr/>
        <a:lstStyle/>
        <a:p>
          <a:pPr>
            <a:lnSpc>
              <a:spcPct val="100000"/>
            </a:lnSpc>
          </a:pPr>
          <a:r>
            <a:rPr lang="en-US" sz="2800" b="0" i="0" dirty="0">
              <a:solidFill>
                <a:schemeClr val="bg1"/>
              </a:solidFill>
              <a:latin typeface="Calibri Light" panose="020F0302020204030204" pitchFamily="34" charset="0"/>
              <a:cs typeface="Calibri Light" panose="020F0302020204030204" pitchFamily="34" charset="0"/>
            </a:rPr>
            <a:t>2.1.1 Easy Access to Food and Water [10]: in the forms of food wastes, vegetables, fruits</a:t>
          </a:r>
        </a:p>
      </dgm:t>
    </dgm:pt>
    <dgm:pt modelId="{CDDDA073-2A3B-4F76-A300-B0D62768F784}" type="parTrans" cxnId="{1CBF2EA7-1BFA-45BC-9AA3-A58C1B903B94}">
      <dgm:prSet/>
      <dgm:spPr/>
      <dgm:t>
        <a:bodyPr/>
        <a:lstStyle/>
        <a:p>
          <a:endParaRPr lang="en-US"/>
        </a:p>
      </dgm:t>
    </dgm:pt>
    <dgm:pt modelId="{6698227B-9983-496A-AD71-0EA26620E9BF}" type="sibTrans" cxnId="{1CBF2EA7-1BFA-45BC-9AA3-A58C1B903B94}">
      <dgm:prSet/>
      <dgm:spPr/>
      <dgm:t>
        <a:bodyPr/>
        <a:lstStyle/>
        <a:p>
          <a:endParaRPr lang="en-US"/>
        </a:p>
      </dgm:t>
    </dgm:pt>
    <dgm:pt modelId="{881E0B83-6D95-4634-B31A-5CCE39D6A832}">
      <dgm:prSet custT="1"/>
      <dgm:spPr/>
      <dgm:t>
        <a:bodyPr/>
        <a:lstStyle/>
        <a:p>
          <a:pPr>
            <a:lnSpc>
              <a:spcPct val="100000"/>
            </a:lnSpc>
          </a:pPr>
          <a:r>
            <a:rPr lang="en-US" sz="2800" b="0" i="0" dirty="0">
              <a:solidFill>
                <a:schemeClr val="bg1"/>
              </a:solidFill>
              <a:latin typeface="Calibri Light" panose="020F0302020204030204" pitchFamily="34" charset="0"/>
              <a:cs typeface="Calibri Light" panose="020F0302020204030204" pitchFamily="34" charset="0"/>
            </a:rPr>
            <a:t>2.1.2 Insufficient Hunting Pressure [11]: lack of lethal resources because of overpopulation</a:t>
          </a:r>
        </a:p>
      </dgm:t>
    </dgm:pt>
    <dgm:pt modelId="{8C3F6DA6-04EB-4427-B21A-147C8D5EAD02}" type="parTrans" cxnId="{C4604DDE-EAF9-4EA8-85C9-2DEC171A22B6}">
      <dgm:prSet/>
      <dgm:spPr/>
      <dgm:t>
        <a:bodyPr/>
        <a:lstStyle/>
        <a:p>
          <a:endParaRPr lang="en-US"/>
        </a:p>
      </dgm:t>
    </dgm:pt>
    <dgm:pt modelId="{494383A1-1E07-47E9-90C9-642686BBD571}" type="sibTrans" cxnId="{C4604DDE-EAF9-4EA8-85C9-2DEC171A22B6}">
      <dgm:prSet/>
      <dgm:spPr/>
      <dgm:t>
        <a:bodyPr/>
        <a:lstStyle/>
        <a:p>
          <a:endParaRPr lang="en-US"/>
        </a:p>
      </dgm:t>
    </dgm:pt>
    <dgm:pt modelId="{B607B939-5BC2-4D55-8819-005D8C4A9B34}">
      <dgm:prSet custT="1"/>
      <dgm:spPr/>
      <dgm:t>
        <a:bodyPr/>
        <a:lstStyle/>
        <a:p>
          <a:pPr>
            <a:lnSpc>
              <a:spcPct val="100000"/>
            </a:lnSpc>
          </a:pPr>
          <a:r>
            <a:rPr lang="en-US" sz="2800" b="0" i="0">
              <a:solidFill>
                <a:schemeClr val="bg1"/>
              </a:solidFill>
              <a:latin typeface="Calibri Light" panose="020F0302020204030204" pitchFamily="34" charset="0"/>
              <a:cs typeface="Calibri Light" panose="020F0302020204030204" pitchFamily="34" charset="0"/>
            </a:rPr>
            <a:t>2.1.3 Expanding Urbanization into Forested Areas Occupied by Wild Boars [12]</a:t>
          </a:r>
        </a:p>
      </dgm:t>
    </dgm:pt>
    <dgm:pt modelId="{56D93FC9-0B0F-428D-B0ED-A0A2601D9835}" type="parTrans" cxnId="{D56B0F36-2011-45A3-A989-DC7B61A8F9E5}">
      <dgm:prSet/>
      <dgm:spPr/>
      <dgm:t>
        <a:bodyPr/>
        <a:lstStyle/>
        <a:p>
          <a:endParaRPr lang="en-US"/>
        </a:p>
      </dgm:t>
    </dgm:pt>
    <dgm:pt modelId="{24E3C9BE-D5EF-48B1-9CC8-091F395F3045}" type="sibTrans" cxnId="{D56B0F36-2011-45A3-A989-DC7B61A8F9E5}">
      <dgm:prSet/>
      <dgm:spPr/>
      <dgm:t>
        <a:bodyPr/>
        <a:lstStyle/>
        <a:p>
          <a:endParaRPr lang="en-US"/>
        </a:p>
      </dgm:t>
    </dgm:pt>
    <dgm:pt modelId="{26638B94-ED8B-BC49-B0A7-7146BA521029}" type="pres">
      <dgm:prSet presAssocID="{1737D941-FB09-4A0B-97AD-D7534CD24A2E}" presName="linear" presStyleCnt="0">
        <dgm:presLayoutVars>
          <dgm:animLvl val="lvl"/>
          <dgm:resizeHandles val="exact"/>
        </dgm:presLayoutVars>
      </dgm:prSet>
      <dgm:spPr/>
    </dgm:pt>
    <dgm:pt modelId="{A52B99B9-10CE-AF4B-8D51-1205AA5496D5}" type="pres">
      <dgm:prSet presAssocID="{6437139D-F993-4264-A786-099A4FE8BB0D}" presName="parentText" presStyleLbl="node1" presStyleIdx="0" presStyleCnt="3">
        <dgm:presLayoutVars>
          <dgm:chMax val="0"/>
          <dgm:bulletEnabled val="1"/>
        </dgm:presLayoutVars>
      </dgm:prSet>
      <dgm:spPr/>
    </dgm:pt>
    <dgm:pt modelId="{39F4F998-391A-B643-A764-DA9E6E5686EE}" type="pres">
      <dgm:prSet presAssocID="{6698227B-9983-496A-AD71-0EA26620E9BF}" presName="spacer" presStyleCnt="0"/>
      <dgm:spPr/>
    </dgm:pt>
    <dgm:pt modelId="{C92EC720-8AFF-4848-8E80-CFD3CDE798AF}" type="pres">
      <dgm:prSet presAssocID="{881E0B83-6D95-4634-B31A-5CCE39D6A832}" presName="parentText" presStyleLbl="node1" presStyleIdx="1" presStyleCnt="3">
        <dgm:presLayoutVars>
          <dgm:chMax val="0"/>
          <dgm:bulletEnabled val="1"/>
        </dgm:presLayoutVars>
      </dgm:prSet>
      <dgm:spPr/>
    </dgm:pt>
    <dgm:pt modelId="{CED970A4-6417-1F42-B126-C4F5BEE9C581}" type="pres">
      <dgm:prSet presAssocID="{494383A1-1E07-47E9-90C9-642686BBD571}" presName="spacer" presStyleCnt="0"/>
      <dgm:spPr/>
    </dgm:pt>
    <dgm:pt modelId="{1C04F488-236D-E243-9F7D-3547A5E36488}" type="pres">
      <dgm:prSet presAssocID="{B607B939-5BC2-4D55-8819-005D8C4A9B34}" presName="parentText" presStyleLbl="node1" presStyleIdx="2" presStyleCnt="3">
        <dgm:presLayoutVars>
          <dgm:chMax val="0"/>
          <dgm:bulletEnabled val="1"/>
        </dgm:presLayoutVars>
      </dgm:prSet>
      <dgm:spPr/>
    </dgm:pt>
  </dgm:ptLst>
  <dgm:cxnLst>
    <dgm:cxn modelId="{D56B0F36-2011-45A3-A989-DC7B61A8F9E5}" srcId="{1737D941-FB09-4A0B-97AD-D7534CD24A2E}" destId="{B607B939-5BC2-4D55-8819-005D8C4A9B34}" srcOrd="2" destOrd="0" parTransId="{56D93FC9-0B0F-428D-B0ED-A0A2601D9835}" sibTransId="{24E3C9BE-D5EF-48B1-9CC8-091F395F3045}"/>
    <dgm:cxn modelId="{00F9944F-4F4B-AB4C-B103-5361442711BC}" type="presOf" srcId="{881E0B83-6D95-4634-B31A-5CCE39D6A832}" destId="{C92EC720-8AFF-4848-8E80-CFD3CDE798AF}" srcOrd="0" destOrd="0" presId="urn:microsoft.com/office/officeart/2005/8/layout/vList2"/>
    <dgm:cxn modelId="{C5641F6D-B4D0-3B45-ABA4-8E81C4A4CCBC}" type="presOf" srcId="{6437139D-F993-4264-A786-099A4FE8BB0D}" destId="{A52B99B9-10CE-AF4B-8D51-1205AA5496D5}" srcOrd="0" destOrd="0" presId="urn:microsoft.com/office/officeart/2005/8/layout/vList2"/>
    <dgm:cxn modelId="{745DDC7C-2DC4-D742-82ED-177EAEA7562A}" type="presOf" srcId="{B607B939-5BC2-4D55-8819-005D8C4A9B34}" destId="{1C04F488-236D-E243-9F7D-3547A5E36488}" srcOrd="0" destOrd="0" presId="urn:microsoft.com/office/officeart/2005/8/layout/vList2"/>
    <dgm:cxn modelId="{1CBF2EA7-1BFA-45BC-9AA3-A58C1B903B94}" srcId="{1737D941-FB09-4A0B-97AD-D7534CD24A2E}" destId="{6437139D-F993-4264-A786-099A4FE8BB0D}" srcOrd="0" destOrd="0" parTransId="{CDDDA073-2A3B-4F76-A300-B0D62768F784}" sibTransId="{6698227B-9983-496A-AD71-0EA26620E9BF}"/>
    <dgm:cxn modelId="{C3546CBA-32A4-7447-A27F-93CBC6727796}" type="presOf" srcId="{1737D941-FB09-4A0B-97AD-D7534CD24A2E}" destId="{26638B94-ED8B-BC49-B0A7-7146BA521029}" srcOrd="0" destOrd="0" presId="urn:microsoft.com/office/officeart/2005/8/layout/vList2"/>
    <dgm:cxn modelId="{C4604DDE-EAF9-4EA8-85C9-2DEC171A22B6}" srcId="{1737D941-FB09-4A0B-97AD-D7534CD24A2E}" destId="{881E0B83-6D95-4634-B31A-5CCE39D6A832}" srcOrd="1" destOrd="0" parTransId="{8C3F6DA6-04EB-4427-B21A-147C8D5EAD02}" sibTransId="{494383A1-1E07-47E9-90C9-642686BBD571}"/>
    <dgm:cxn modelId="{DF19B199-4384-F74C-896D-F15D24A4C9D3}" type="presParOf" srcId="{26638B94-ED8B-BC49-B0A7-7146BA521029}" destId="{A52B99B9-10CE-AF4B-8D51-1205AA5496D5}" srcOrd="0" destOrd="0" presId="urn:microsoft.com/office/officeart/2005/8/layout/vList2"/>
    <dgm:cxn modelId="{5B567BCF-704F-DB47-BABC-6E4642962126}" type="presParOf" srcId="{26638B94-ED8B-BC49-B0A7-7146BA521029}" destId="{39F4F998-391A-B643-A764-DA9E6E5686EE}" srcOrd="1" destOrd="0" presId="urn:microsoft.com/office/officeart/2005/8/layout/vList2"/>
    <dgm:cxn modelId="{3EF36303-27C1-E140-A444-7E1E0B6C8284}" type="presParOf" srcId="{26638B94-ED8B-BC49-B0A7-7146BA521029}" destId="{C92EC720-8AFF-4848-8E80-CFD3CDE798AF}" srcOrd="2" destOrd="0" presId="urn:microsoft.com/office/officeart/2005/8/layout/vList2"/>
    <dgm:cxn modelId="{F6FDB09F-9033-1F40-861C-793B7B527811}" type="presParOf" srcId="{26638B94-ED8B-BC49-B0A7-7146BA521029}" destId="{CED970A4-6417-1F42-B126-C4F5BEE9C581}" srcOrd="3" destOrd="0" presId="urn:microsoft.com/office/officeart/2005/8/layout/vList2"/>
    <dgm:cxn modelId="{3B631759-1B0A-924B-996E-6972BACB7AC0}" type="presParOf" srcId="{26638B94-ED8B-BC49-B0A7-7146BA521029}" destId="{1C04F488-236D-E243-9F7D-3547A5E36488}"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07D8D1D6-438D-4012-8E4A-2DEB2415B83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23EE6B9D-F274-49DA-B880-EBC60C928426}">
      <dgm:prSet custT="1"/>
      <dgm:spPr>
        <a:solidFill>
          <a:schemeClr val="accent1"/>
        </a:solidFill>
      </dgm:spPr>
      <dgm:t>
        <a:bodyPr/>
        <a:lstStyle/>
        <a:p>
          <a:r>
            <a:rPr lang="en-US" sz="1800" b="0" i="0" dirty="0">
              <a:solidFill>
                <a:schemeClr val="bg1"/>
              </a:solidFill>
              <a:latin typeface="Calibri Light" panose="020F0302020204030204" pitchFamily="34" charset="0"/>
              <a:cs typeface="Calibri Light" panose="020F0302020204030204" pitchFamily="34" charset="0"/>
            </a:rPr>
            <a:t>Who: Hekimköy Complex residents</a:t>
          </a:r>
        </a:p>
      </dgm:t>
    </dgm:pt>
    <dgm:pt modelId="{FA811DCF-3651-4A01-BBFC-612A92CBFEC2}" type="parTrans" cxnId="{55BE4F09-87B1-4A2B-BDBC-84F8F2CAADEA}">
      <dgm:prSet/>
      <dgm:spPr/>
      <dgm:t>
        <a:bodyPr/>
        <a:lstStyle/>
        <a:p>
          <a:endParaRPr lang="en-US"/>
        </a:p>
      </dgm:t>
    </dgm:pt>
    <dgm:pt modelId="{C04AF933-A104-4042-B8F1-9FCD6DF64326}" type="sibTrans" cxnId="{55BE4F09-87B1-4A2B-BDBC-84F8F2CAADEA}">
      <dgm:prSet/>
      <dgm:spPr/>
      <dgm:t>
        <a:bodyPr/>
        <a:lstStyle/>
        <a:p>
          <a:endParaRPr lang="en-US"/>
        </a:p>
      </dgm:t>
    </dgm:pt>
    <dgm:pt modelId="{EA6D9D3D-B1F0-4148-B28F-C77C910A4FEB}">
      <dgm:prSet custT="1"/>
      <dgm:spPr/>
      <dgm:t>
        <a:bodyPr/>
        <a:lstStyle/>
        <a:p>
          <a:r>
            <a:rPr lang="en-US" sz="1800" b="0" i="0">
              <a:solidFill>
                <a:schemeClr val="bg1"/>
              </a:solidFill>
              <a:latin typeface="Calibri Light" panose="020F0302020204030204" pitchFamily="34" charset="0"/>
              <a:cs typeface="Calibri Light" panose="020F0302020204030204" pitchFamily="34" charset="0"/>
            </a:rPr>
            <a:t>What: Wild boar intrusion into urban areas through Hekimköy Complex</a:t>
          </a:r>
        </a:p>
      </dgm:t>
    </dgm:pt>
    <dgm:pt modelId="{7E377BA8-153A-4366-9147-DC52F0367310}" type="parTrans" cxnId="{6642ED5C-2FB0-41F6-B34C-E3B160443C30}">
      <dgm:prSet/>
      <dgm:spPr/>
      <dgm:t>
        <a:bodyPr/>
        <a:lstStyle/>
        <a:p>
          <a:endParaRPr lang="en-US"/>
        </a:p>
      </dgm:t>
    </dgm:pt>
    <dgm:pt modelId="{7BB4C110-8AAA-4FEE-80C9-59E9CDFEFB1F}" type="sibTrans" cxnId="{6642ED5C-2FB0-41F6-B34C-E3B160443C30}">
      <dgm:prSet/>
      <dgm:spPr/>
      <dgm:t>
        <a:bodyPr/>
        <a:lstStyle/>
        <a:p>
          <a:endParaRPr lang="en-US"/>
        </a:p>
      </dgm:t>
    </dgm:pt>
    <dgm:pt modelId="{E652177E-AC26-4968-B3C0-7A3C97E79BB7}">
      <dgm:prSet custT="1"/>
      <dgm:spPr/>
      <dgm:t>
        <a:bodyPr/>
        <a:lstStyle/>
        <a:p>
          <a:r>
            <a:rPr lang="en-US" sz="1800" b="0" i="0">
              <a:solidFill>
                <a:schemeClr val="bg1"/>
              </a:solidFill>
              <a:latin typeface="Calibri Light" panose="020F0302020204030204" pitchFamily="34" charset="0"/>
              <a:cs typeface="Calibri Light" panose="020F0302020204030204" pitchFamily="34" charset="0"/>
            </a:rPr>
            <a:t>When: Although the problem continues at all times of the year, its negative impacts increase in the summertime because of the increase in population in PSA due to summer holiday migrations [13].</a:t>
          </a:r>
        </a:p>
      </dgm:t>
    </dgm:pt>
    <dgm:pt modelId="{90D2B8C0-EE65-49E3-A1DA-6865BC5CA658}" type="parTrans" cxnId="{20884D22-E39B-4604-BC47-35C3FD81BB8D}">
      <dgm:prSet/>
      <dgm:spPr/>
      <dgm:t>
        <a:bodyPr/>
        <a:lstStyle/>
        <a:p>
          <a:endParaRPr lang="en-US"/>
        </a:p>
      </dgm:t>
    </dgm:pt>
    <dgm:pt modelId="{DD48DE41-31BD-48A7-9298-289BDEF3393A}" type="sibTrans" cxnId="{20884D22-E39B-4604-BC47-35C3FD81BB8D}">
      <dgm:prSet/>
      <dgm:spPr/>
      <dgm:t>
        <a:bodyPr/>
        <a:lstStyle/>
        <a:p>
          <a:endParaRPr lang="en-US"/>
        </a:p>
      </dgm:t>
    </dgm:pt>
    <dgm:pt modelId="{83ABAA8F-06A0-4E85-B5FE-202FB55EF072}">
      <dgm:prSet custT="1"/>
      <dgm:spPr/>
      <dgm:t>
        <a:bodyPr/>
        <a:lstStyle/>
        <a:p>
          <a:r>
            <a:rPr lang="en-US" sz="1800" b="0" i="0">
              <a:solidFill>
                <a:schemeClr val="bg1"/>
              </a:solidFill>
              <a:latin typeface="Calibri Light" panose="020F0302020204030204" pitchFamily="34" charset="0"/>
              <a:cs typeface="Calibri Light" panose="020F0302020204030204" pitchFamily="34" charset="0"/>
            </a:rPr>
            <a:t>Where: Hekimköy Complex, Türkbükü, Bodrum</a:t>
          </a:r>
        </a:p>
      </dgm:t>
    </dgm:pt>
    <dgm:pt modelId="{659AD777-65A0-42C4-9ABE-95C4BF2AB1AB}" type="parTrans" cxnId="{B44CBDC3-4341-46F8-9E99-F459DF4A8CE8}">
      <dgm:prSet/>
      <dgm:spPr/>
      <dgm:t>
        <a:bodyPr/>
        <a:lstStyle/>
        <a:p>
          <a:endParaRPr lang="en-US"/>
        </a:p>
      </dgm:t>
    </dgm:pt>
    <dgm:pt modelId="{9B3D3ADF-B9A9-4A2D-AA04-67317B679F32}" type="sibTrans" cxnId="{B44CBDC3-4341-46F8-9E99-F459DF4A8CE8}">
      <dgm:prSet/>
      <dgm:spPr/>
      <dgm:t>
        <a:bodyPr/>
        <a:lstStyle/>
        <a:p>
          <a:endParaRPr lang="en-US"/>
        </a:p>
      </dgm:t>
    </dgm:pt>
    <dgm:pt modelId="{0A2106F4-3996-485D-AE70-CCDEF3DC5226}">
      <dgm:prSet custT="1"/>
      <dgm:spPr/>
      <dgm:t>
        <a:bodyPr/>
        <a:lstStyle/>
        <a:p>
          <a:r>
            <a:rPr lang="en-US" sz="1800" b="0" i="0" dirty="0">
              <a:solidFill>
                <a:schemeClr val="bg1"/>
              </a:solidFill>
              <a:latin typeface="Calibri Light" panose="020F0302020204030204" pitchFamily="34" charset="0"/>
              <a:cs typeface="Calibri Light" panose="020F0302020204030204" pitchFamily="34" charset="0"/>
            </a:rPr>
            <a:t>Why: Increasing wild boar and human interactions lead to conflicts.</a:t>
          </a:r>
        </a:p>
      </dgm:t>
    </dgm:pt>
    <dgm:pt modelId="{FF1B4297-AD40-4663-B6FC-D0DB4C78EA50}" type="parTrans" cxnId="{B05C5CAB-FC92-4CC3-9CD3-F2E96BAEBA1A}">
      <dgm:prSet/>
      <dgm:spPr/>
      <dgm:t>
        <a:bodyPr/>
        <a:lstStyle/>
        <a:p>
          <a:endParaRPr lang="en-US"/>
        </a:p>
      </dgm:t>
    </dgm:pt>
    <dgm:pt modelId="{24834AD2-839D-4220-BC94-B18E88F22F26}" type="sibTrans" cxnId="{B05C5CAB-FC92-4CC3-9CD3-F2E96BAEBA1A}">
      <dgm:prSet/>
      <dgm:spPr/>
      <dgm:t>
        <a:bodyPr/>
        <a:lstStyle/>
        <a:p>
          <a:endParaRPr lang="en-US"/>
        </a:p>
      </dgm:t>
    </dgm:pt>
    <dgm:pt modelId="{B0AA57E0-3225-43FE-BED8-29EEB2F80A71}">
      <dgm:prSet custT="1"/>
      <dgm:spPr/>
      <dgm:t>
        <a:bodyPr/>
        <a:lstStyle/>
        <a:p>
          <a:r>
            <a:rPr lang="en-US" sz="1800" b="0" i="0">
              <a:solidFill>
                <a:schemeClr val="bg1"/>
              </a:solidFill>
              <a:latin typeface="Calibri Light" panose="020F0302020204030204" pitchFamily="34" charset="0"/>
              <a:cs typeface="Calibri Light" panose="020F0302020204030204" pitchFamily="34" charset="0"/>
            </a:rPr>
            <a:t>How: Causing car accidents, carrying diseases, damaging properties, creating pollution, and giving physical harm to people [7]</a:t>
          </a:r>
        </a:p>
      </dgm:t>
    </dgm:pt>
    <dgm:pt modelId="{1F781886-73BC-45D9-B370-F5388C3D0919}" type="parTrans" cxnId="{4BCD7845-D637-4DB1-9651-D73D61E46318}">
      <dgm:prSet/>
      <dgm:spPr/>
      <dgm:t>
        <a:bodyPr/>
        <a:lstStyle/>
        <a:p>
          <a:endParaRPr lang="en-US"/>
        </a:p>
      </dgm:t>
    </dgm:pt>
    <dgm:pt modelId="{70B0B8E1-2747-47D0-98FF-4F711930F2FA}" type="sibTrans" cxnId="{4BCD7845-D637-4DB1-9651-D73D61E46318}">
      <dgm:prSet/>
      <dgm:spPr/>
      <dgm:t>
        <a:bodyPr/>
        <a:lstStyle/>
        <a:p>
          <a:endParaRPr lang="en-US"/>
        </a:p>
      </dgm:t>
    </dgm:pt>
    <dgm:pt modelId="{2BDF8ADD-30A8-0B48-AA0C-443AD9259068}" type="pres">
      <dgm:prSet presAssocID="{07D8D1D6-438D-4012-8E4A-2DEB2415B83A}" presName="linear" presStyleCnt="0">
        <dgm:presLayoutVars>
          <dgm:animLvl val="lvl"/>
          <dgm:resizeHandles val="exact"/>
        </dgm:presLayoutVars>
      </dgm:prSet>
      <dgm:spPr/>
    </dgm:pt>
    <dgm:pt modelId="{664E81F8-D0BD-C044-A001-0B29C92513E7}" type="pres">
      <dgm:prSet presAssocID="{23EE6B9D-F274-49DA-B880-EBC60C928426}" presName="parentText" presStyleLbl="node1" presStyleIdx="0" presStyleCnt="6">
        <dgm:presLayoutVars>
          <dgm:chMax val="0"/>
          <dgm:bulletEnabled val="1"/>
        </dgm:presLayoutVars>
      </dgm:prSet>
      <dgm:spPr/>
    </dgm:pt>
    <dgm:pt modelId="{15441F2C-5C54-CC4B-93C3-2610D4806EDC}" type="pres">
      <dgm:prSet presAssocID="{C04AF933-A104-4042-B8F1-9FCD6DF64326}" presName="spacer" presStyleCnt="0"/>
      <dgm:spPr/>
    </dgm:pt>
    <dgm:pt modelId="{BDC8BCD3-A83F-F242-9791-6AAB88226063}" type="pres">
      <dgm:prSet presAssocID="{EA6D9D3D-B1F0-4148-B28F-C77C910A4FEB}" presName="parentText" presStyleLbl="node1" presStyleIdx="1" presStyleCnt="6">
        <dgm:presLayoutVars>
          <dgm:chMax val="0"/>
          <dgm:bulletEnabled val="1"/>
        </dgm:presLayoutVars>
      </dgm:prSet>
      <dgm:spPr/>
    </dgm:pt>
    <dgm:pt modelId="{59F4044A-A9AD-4F47-B86D-954F738CC6AC}" type="pres">
      <dgm:prSet presAssocID="{7BB4C110-8AAA-4FEE-80C9-59E9CDFEFB1F}" presName="spacer" presStyleCnt="0"/>
      <dgm:spPr/>
    </dgm:pt>
    <dgm:pt modelId="{A571BDEA-E07A-8A4F-8F77-FC11CEDE46B6}" type="pres">
      <dgm:prSet presAssocID="{E652177E-AC26-4968-B3C0-7A3C97E79BB7}" presName="parentText" presStyleLbl="node1" presStyleIdx="2" presStyleCnt="6">
        <dgm:presLayoutVars>
          <dgm:chMax val="0"/>
          <dgm:bulletEnabled val="1"/>
        </dgm:presLayoutVars>
      </dgm:prSet>
      <dgm:spPr/>
    </dgm:pt>
    <dgm:pt modelId="{AF94CEE1-8FD3-924E-9416-AEF27E20D4B8}" type="pres">
      <dgm:prSet presAssocID="{DD48DE41-31BD-48A7-9298-289BDEF3393A}" presName="spacer" presStyleCnt="0"/>
      <dgm:spPr/>
    </dgm:pt>
    <dgm:pt modelId="{9DE88565-5676-3644-A6E4-9352E2861238}" type="pres">
      <dgm:prSet presAssocID="{83ABAA8F-06A0-4E85-B5FE-202FB55EF072}" presName="parentText" presStyleLbl="node1" presStyleIdx="3" presStyleCnt="6">
        <dgm:presLayoutVars>
          <dgm:chMax val="0"/>
          <dgm:bulletEnabled val="1"/>
        </dgm:presLayoutVars>
      </dgm:prSet>
      <dgm:spPr/>
    </dgm:pt>
    <dgm:pt modelId="{23CDED55-C5C3-034D-A14D-6B1D6E0A883C}" type="pres">
      <dgm:prSet presAssocID="{9B3D3ADF-B9A9-4A2D-AA04-67317B679F32}" presName="spacer" presStyleCnt="0"/>
      <dgm:spPr/>
    </dgm:pt>
    <dgm:pt modelId="{F5329B06-AA84-A649-BA92-CA45320D5C4F}" type="pres">
      <dgm:prSet presAssocID="{0A2106F4-3996-485D-AE70-CCDEF3DC5226}" presName="parentText" presStyleLbl="node1" presStyleIdx="4" presStyleCnt="6">
        <dgm:presLayoutVars>
          <dgm:chMax val="0"/>
          <dgm:bulletEnabled val="1"/>
        </dgm:presLayoutVars>
      </dgm:prSet>
      <dgm:spPr/>
    </dgm:pt>
    <dgm:pt modelId="{880DE60C-4128-5F4E-8233-539F24FC9051}" type="pres">
      <dgm:prSet presAssocID="{24834AD2-839D-4220-BC94-B18E88F22F26}" presName="spacer" presStyleCnt="0"/>
      <dgm:spPr/>
    </dgm:pt>
    <dgm:pt modelId="{EDFFC453-0728-AE4E-8D16-504C2BA6C922}" type="pres">
      <dgm:prSet presAssocID="{B0AA57E0-3225-43FE-BED8-29EEB2F80A71}" presName="parentText" presStyleLbl="node1" presStyleIdx="5" presStyleCnt="6">
        <dgm:presLayoutVars>
          <dgm:chMax val="0"/>
          <dgm:bulletEnabled val="1"/>
        </dgm:presLayoutVars>
      </dgm:prSet>
      <dgm:spPr/>
    </dgm:pt>
  </dgm:ptLst>
  <dgm:cxnLst>
    <dgm:cxn modelId="{55BE4F09-87B1-4A2B-BDBC-84F8F2CAADEA}" srcId="{07D8D1D6-438D-4012-8E4A-2DEB2415B83A}" destId="{23EE6B9D-F274-49DA-B880-EBC60C928426}" srcOrd="0" destOrd="0" parTransId="{FA811DCF-3651-4A01-BBFC-612A92CBFEC2}" sibTransId="{C04AF933-A104-4042-B8F1-9FCD6DF64326}"/>
    <dgm:cxn modelId="{20884D22-E39B-4604-BC47-35C3FD81BB8D}" srcId="{07D8D1D6-438D-4012-8E4A-2DEB2415B83A}" destId="{E652177E-AC26-4968-B3C0-7A3C97E79BB7}" srcOrd="2" destOrd="0" parTransId="{90D2B8C0-EE65-49E3-A1DA-6865BC5CA658}" sibTransId="{DD48DE41-31BD-48A7-9298-289BDEF3393A}"/>
    <dgm:cxn modelId="{4BCD7845-D637-4DB1-9651-D73D61E46318}" srcId="{07D8D1D6-438D-4012-8E4A-2DEB2415B83A}" destId="{B0AA57E0-3225-43FE-BED8-29EEB2F80A71}" srcOrd="5" destOrd="0" parTransId="{1F781886-73BC-45D9-B370-F5388C3D0919}" sibTransId="{70B0B8E1-2747-47D0-98FF-4F711930F2FA}"/>
    <dgm:cxn modelId="{C8055246-B97E-9E48-8A55-270E9BA6C455}" type="presOf" srcId="{EA6D9D3D-B1F0-4148-B28F-C77C910A4FEB}" destId="{BDC8BCD3-A83F-F242-9791-6AAB88226063}" srcOrd="0" destOrd="0" presId="urn:microsoft.com/office/officeart/2005/8/layout/vList2"/>
    <dgm:cxn modelId="{6642ED5C-2FB0-41F6-B34C-E3B160443C30}" srcId="{07D8D1D6-438D-4012-8E4A-2DEB2415B83A}" destId="{EA6D9D3D-B1F0-4148-B28F-C77C910A4FEB}" srcOrd="1" destOrd="0" parTransId="{7E377BA8-153A-4366-9147-DC52F0367310}" sibTransId="{7BB4C110-8AAA-4FEE-80C9-59E9CDFEFB1F}"/>
    <dgm:cxn modelId="{2058A06D-FFDA-E143-81E8-D52105A8107B}" type="presOf" srcId="{0A2106F4-3996-485D-AE70-CCDEF3DC5226}" destId="{F5329B06-AA84-A649-BA92-CA45320D5C4F}" srcOrd="0" destOrd="0" presId="urn:microsoft.com/office/officeart/2005/8/layout/vList2"/>
    <dgm:cxn modelId="{B05C5CAB-FC92-4CC3-9CD3-F2E96BAEBA1A}" srcId="{07D8D1D6-438D-4012-8E4A-2DEB2415B83A}" destId="{0A2106F4-3996-485D-AE70-CCDEF3DC5226}" srcOrd="4" destOrd="0" parTransId="{FF1B4297-AD40-4663-B6FC-D0DB4C78EA50}" sibTransId="{24834AD2-839D-4220-BC94-B18E88F22F26}"/>
    <dgm:cxn modelId="{C1C3F6B0-2D58-9847-A7AE-420B10088A2E}" type="presOf" srcId="{E652177E-AC26-4968-B3C0-7A3C97E79BB7}" destId="{A571BDEA-E07A-8A4F-8F77-FC11CEDE46B6}" srcOrd="0" destOrd="0" presId="urn:microsoft.com/office/officeart/2005/8/layout/vList2"/>
    <dgm:cxn modelId="{0780B2B4-FE84-D340-B3BF-EF0EDA00E866}" type="presOf" srcId="{07D8D1D6-438D-4012-8E4A-2DEB2415B83A}" destId="{2BDF8ADD-30A8-0B48-AA0C-443AD9259068}" srcOrd="0" destOrd="0" presId="urn:microsoft.com/office/officeart/2005/8/layout/vList2"/>
    <dgm:cxn modelId="{B44CBDC3-4341-46F8-9E99-F459DF4A8CE8}" srcId="{07D8D1D6-438D-4012-8E4A-2DEB2415B83A}" destId="{83ABAA8F-06A0-4E85-B5FE-202FB55EF072}" srcOrd="3" destOrd="0" parTransId="{659AD777-65A0-42C4-9ABE-95C4BF2AB1AB}" sibTransId="{9B3D3ADF-B9A9-4A2D-AA04-67317B679F32}"/>
    <dgm:cxn modelId="{0BEF95D6-25A6-3F4E-AE7C-BAD523534ED0}" type="presOf" srcId="{23EE6B9D-F274-49DA-B880-EBC60C928426}" destId="{664E81F8-D0BD-C044-A001-0B29C92513E7}" srcOrd="0" destOrd="0" presId="urn:microsoft.com/office/officeart/2005/8/layout/vList2"/>
    <dgm:cxn modelId="{39747EE1-4FBE-6C45-BFA9-F42E1D3A75E0}" type="presOf" srcId="{83ABAA8F-06A0-4E85-B5FE-202FB55EF072}" destId="{9DE88565-5676-3644-A6E4-9352E2861238}" srcOrd="0" destOrd="0" presId="urn:microsoft.com/office/officeart/2005/8/layout/vList2"/>
    <dgm:cxn modelId="{87F698E2-3506-194E-8735-9F7694398C5D}" type="presOf" srcId="{B0AA57E0-3225-43FE-BED8-29EEB2F80A71}" destId="{EDFFC453-0728-AE4E-8D16-504C2BA6C922}" srcOrd="0" destOrd="0" presId="urn:microsoft.com/office/officeart/2005/8/layout/vList2"/>
    <dgm:cxn modelId="{926315FA-E545-8A44-BBAA-6CF176D59A98}" type="presParOf" srcId="{2BDF8ADD-30A8-0B48-AA0C-443AD9259068}" destId="{664E81F8-D0BD-C044-A001-0B29C92513E7}" srcOrd="0" destOrd="0" presId="urn:microsoft.com/office/officeart/2005/8/layout/vList2"/>
    <dgm:cxn modelId="{94B262F6-D1FD-D740-80A9-011745CDBE70}" type="presParOf" srcId="{2BDF8ADD-30A8-0B48-AA0C-443AD9259068}" destId="{15441F2C-5C54-CC4B-93C3-2610D4806EDC}" srcOrd="1" destOrd="0" presId="urn:microsoft.com/office/officeart/2005/8/layout/vList2"/>
    <dgm:cxn modelId="{AA4140A6-31C1-6A43-92D5-A9B563201953}" type="presParOf" srcId="{2BDF8ADD-30A8-0B48-AA0C-443AD9259068}" destId="{BDC8BCD3-A83F-F242-9791-6AAB88226063}" srcOrd="2" destOrd="0" presId="urn:microsoft.com/office/officeart/2005/8/layout/vList2"/>
    <dgm:cxn modelId="{EFE6A723-CD9C-CF45-A7D1-B7062E89E8B7}" type="presParOf" srcId="{2BDF8ADD-30A8-0B48-AA0C-443AD9259068}" destId="{59F4044A-A9AD-4F47-B86D-954F738CC6AC}" srcOrd="3" destOrd="0" presId="urn:microsoft.com/office/officeart/2005/8/layout/vList2"/>
    <dgm:cxn modelId="{3EBF6EAC-312F-F44A-AFB7-481281579511}" type="presParOf" srcId="{2BDF8ADD-30A8-0B48-AA0C-443AD9259068}" destId="{A571BDEA-E07A-8A4F-8F77-FC11CEDE46B6}" srcOrd="4" destOrd="0" presId="urn:microsoft.com/office/officeart/2005/8/layout/vList2"/>
    <dgm:cxn modelId="{5A6115FD-A07D-144E-BDF8-9A6BD202CB65}" type="presParOf" srcId="{2BDF8ADD-30A8-0B48-AA0C-443AD9259068}" destId="{AF94CEE1-8FD3-924E-9416-AEF27E20D4B8}" srcOrd="5" destOrd="0" presId="urn:microsoft.com/office/officeart/2005/8/layout/vList2"/>
    <dgm:cxn modelId="{9E935A9A-C971-914F-9B3A-FDDA8F450F96}" type="presParOf" srcId="{2BDF8ADD-30A8-0B48-AA0C-443AD9259068}" destId="{9DE88565-5676-3644-A6E4-9352E2861238}" srcOrd="6" destOrd="0" presId="urn:microsoft.com/office/officeart/2005/8/layout/vList2"/>
    <dgm:cxn modelId="{8629AA01-56C5-864D-9EB7-6D4B490E9C2D}" type="presParOf" srcId="{2BDF8ADD-30A8-0B48-AA0C-443AD9259068}" destId="{23CDED55-C5C3-034D-A14D-6B1D6E0A883C}" srcOrd="7" destOrd="0" presId="urn:microsoft.com/office/officeart/2005/8/layout/vList2"/>
    <dgm:cxn modelId="{B37F2B89-7914-4841-828B-0740356021FC}" type="presParOf" srcId="{2BDF8ADD-30A8-0B48-AA0C-443AD9259068}" destId="{F5329B06-AA84-A649-BA92-CA45320D5C4F}" srcOrd="8" destOrd="0" presId="urn:microsoft.com/office/officeart/2005/8/layout/vList2"/>
    <dgm:cxn modelId="{DF900711-E9C9-B449-A722-F22F2E5D354C}" type="presParOf" srcId="{2BDF8ADD-30A8-0B48-AA0C-443AD9259068}" destId="{880DE60C-4128-5F4E-8233-539F24FC9051}" srcOrd="9" destOrd="0" presId="urn:microsoft.com/office/officeart/2005/8/layout/vList2"/>
    <dgm:cxn modelId="{D8BFB6D8-5781-9D41-9827-76B4502E9F68}" type="presParOf" srcId="{2BDF8ADD-30A8-0B48-AA0C-443AD9259068}" destId="{EDFFC453-0728-AE4E-8D16-504C2BA6C922}" srcOrd="1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1547036A-5B5F-4495-8E6B-B4EA7F91721C}"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41B8A843-8D26-4D35-9B6B-ADCD02CFFD55}">
      <dgm:prSet custT="1"/>
      <dgm:spPr/>
      <dgm:t>
        <a:bodyPr/>
        <a:lstStyle/>
        <a:p>
          <a:r>
            <a:rPr lang="en-US" sz="3200" b="0" i="0" dirty="0">
              <a:latin typeface="Calibri Light" panose="020F0302020204030204" pitchFamily="34" charset="0"/>
              <a:cs typeface="Calibri Light" panose="020F0302020204030204" pitchFamily="34" charset="0"/>
            </a:rPr>
            <a:t>Where to Construct Systems?</a:t>
          </a:r>
        </a:p>
      </dgm:t>
    </dgm:pt>
    <dgm:pt modelId="{CD45295D-C7E6-46EE-ABBB-D006DCA1DE74}" type="parTrans" cxnId="{6422778A-6D36-4D54-B894-C5EEC609FCC6}">
      <dgm:prSet/>
      <dgm:spPr/>
      <dgm:t>
        <a:bodyPr/>
        <a:lstStyle/>
        <a:p>
          <a:endParaRPr lang="en-US"/>
        </a:p>
      </dgm:t>
    </dgm:pt>
    <dgm:pt modelId="{E2BED97E-29C2-44A4-9CEC-74EF2D2914A3}" type="sibTrans" cxnId="{6422778A-6D36-4D54-B894-C5EEC609FCC6}">
      <dgm:prSet/>
      <dgm:spPr/>
      <dgm:t>
        <a:bodyPr/>
        <a:lstStyle/>
        <a:p>
          <a:endParaRPr lang="en-US"/>
        </a:p>
      </dgm:t>
    </dgm:pt>
    <dgm:pt modelId="{311EB0FC-5BAE-43CA-87A9-D10D2CA4A73D}">
      <dgm:prSet custT="1"/>
      <dgm:spPr/>
      <dgm:t>
        <a:bodyPr/>
        <a:lstStyle/>
        <a:p>
          <a:r>
            <a:rPr lang="en-US" sz="2800" b="0" i="0" dirty="0">
              <a:latin typeface="Calibri Light" panose="020F0302020204030204" pitchFamily="34" charset="0"/>
              <a:cs typeface="Calibri Light" panose="020F0302020204030204" pitchFamily="34" charset="0"/>
            </a:rPr>
            <a:t>Areas with a high concentration of wild boar sightings within PSA [16], [20]: </a:t>
          </a:r>
        </a:p>
      </dgm:t>
    </dgm:pt>
    <dgm:pt modelId="{CE1DA155-90DB-45EE-BCB6-5CF2B89C8D0E}" type="parTrans" cxnId="{8E3C2A4B-2123-4C47-BB5F-F279AFEE49C6}">
      <dgm:prSet/>
      <dgm:spPr/>
      <dgm:t>
        <a:bodyPr/>
        <a:lstStyle/>
        <a:p>
          <a:endParaRPr lang="en-US"/>
        </a:p>
      </dgm:t>
    </dgm:pt>
    <dgm:pt modelId="{D714DFAE-8D25-47EB-8E0A-942E74EBDA2F}" type="sibTrans" cxnId="{8E3C2A4B-2123-4C47-BB5F-F279AFEE49C6}">
      <dgm:prSet/>
      <dgm:spPr/>
      <dgm:t>
        <a:bodyPr/>
        <a:lstStyle/>
        <a:p>
          <a:endParaRPr lang="en-US"/>
        </a:p>
      </dgm:t>
    </dgm:pt>
    <dgm:pt modelId="{0DCDF711-63FB-4311-A0C6-E4BC1C8EA34B}">
      <dgm:prSet custT="1"/>
      <dgm:spPr/>
      <dgm:t>
        <a:bodyPr/>
        <a:lstStyle/>
        <a:p>
          <a:r>
            <a:rPr lang="en-US" sz="2800" b="0" i="0" dirty="0">
              <a:latin typeface="Calibri Light" panose="020F0302020204030204" pitchFamily="34" charset="0"/>
              <a:cs typeface="Calibri Light" panose="020F0302020204030204" pitchFamily="34" charset="0"/>
            </a:rPr>
            <a:t>Sides of garbage bins</a:t>
          </a:r>
        </a:p>
      </dgm:t>
    </dgm:pt>
    <dgm:pt modelId="{E4ADB8C8-B783-4BB2-9E04-D66F8D998C71}" type="parTrans" cxnId="{C7DCEDA9-B351-46C1-A78E-97804D589DBC}">
      <dgm:prSet/>
      <dgm:spPr/>
      <dgm:t>
        <a:bodyPr/>
        <a:lstStyle/>
        <a:p>
          <a:endParaRPr lang="en-US"/>
        </a:p>
      </dgm:t>
    </dgm:pt>
    <dgm:pt modelId="{531A8475-5A0C-4E6B-942A-64CF8FF3CA0A}" type="sibTrans" cxnId="{C7DCEDA9-B351-46C1-A78E-97804D589DBC}">
      <dgm:prSet/>
      <dgm:spPr/>
      <dgm:t>
        <a:bodyPr/>
        <a:lstStyle/>
        <a:p>
          <a:endParaRPr lang="en-US"/>
        </a:p>
      </dgm:t>
    </dgm:pt>
    <dgm:pt modelId="{77AE34AF-4DF5-49A2-9126-036F3F59CF32}">
      <dgm:prSet custT="1"/>
      <dgm:spPr/>
      <dgm:t>
        <a:bodyPr/>
        <a:lstStyle/>
        <a:p>
          <a:r>
            <a:rPr lang="en-US" sz="2800" b="0" i="0" dirty="0">
              <a:latin typeface="Calibri Light" panose="020F0302020204030204" pitchFamily="34" charset="0"/>
              <a:cs typeface="Calibri Light" panose="020F0302020204030204" pitchFamily="34" charset="0"/>
            </a:rPr>
            <a:t>Garbage collection areas</a:t>
          </a:r>
        </a:p>
      </dgm:t>
    </dgm:pt>
    <dgm:pt modelId="{AEBD726F-8330-4E58-A081-C904EA5C9FEB}" type="parTrans" cxnId="{B830040F-0F9C-49CD-86BA-F76FA6FA1256}">
      <dgm:prSet/>
      <dgm:spPr/>
      <dgm:t>
        <a:bodyPr/>
        <a:lstStyle/>
        <a:p>
          <a:endParaRPr lang="en-US"/>
        </a:p>
      </dgm:t>
    </dgm:pt>
    <dgm:pt modelId="{AB1A0B0E-8069-4FFE-B115-DE3934EE69EA}" type="sibTrans" cxnId="{B830040F-0F9C-49CD-86BA-F76FA6FA1256}">
      <dgm:prSet/>
      <dgm:spPr/>
      <dgm:t>
        <a:bodyPr/>
        <a:lstStyle/>
        <a:p>
          <a:endParaRPr lang="en-US"/>
        </a:p>
      </dgm:t>
    </dgm:pt>
    <dgm:pt modelId="{17AB84CA-C297-4AAC-8153-BB5E6E7848FC}">
      <dgm:prSet custT="1"/>
      <dgm:spPr/>
      <dgm:t>
        <a:bodyPr/>
        <a:lstStyle/>
        <a:p>
          <a:r>
            <a:rPr lang="en-US" sz="2800" b="0" i="0" dirty="0">
              <a:latin typeface="Calibri Light" panose="020F0302020204030204" pitchFamily="34" charset="0"/>
              <a:cs typeface="Calibri Light" panose="020F0302020204030204" pitchFamily="34" charset="0"/>
            </a:rPr>
            <a:t>Overgrown areas throughout the complex</a:t>
          </a:r>
        </a:p>
      </dgm:t>
    </dgm:pt>
    <dgm:pt modelId="{A02A18B6-DCE8-41E0-A6D3-EEC5BF8E8BD2}" type="parTrans" cxnId="{9ED1DB1F-5E5B-47EC-8F8B-D854313E8F63}">
      <dgm:prSet/>
      <dgm:spPr/>
      <dgm:t>
        <a:bodyPr/>
        <a:lstStyle/>
        <a:p>
          <a:endParaRPr lang="en-US"/>
        </a:p>
      </dgm:t>
    </dgm:pt>
    <dgm:pt modelId="{ACE40287-ECD9-4298-B0A3-376B113B4D83}" type="sibTrans" cxnId="{9ED1DB1F-5E5B-47EC-8F8B-D854313E8F63}">
      <dgm:prSet/>
      <dgm:spPr/>
      <dgm:t>
        <a:bodyPr/>
        <a:lstStyle/>
        <a:p>
          <a:endParaRPr lang="en-US"/>
        </a:p>
      </dgm:t>
    </dgm:pt>
    <dgm:pt modelId="{951065E7-8862-6046-9BC8-141836571EE7}" type="pres">
      <dgm:prSet presAssocID="{1547036A-5B5F-4495-8E6B-B4EA7F91721C}" presName="vert0" presStyleCnt="0">
        <dgm:presLayoutVars>
          <dgm:dir/>
          <dgm:animOne val="branch"/>
          <dgm:animLvl val="lvl"/>
        </dgm:presLayoutVars>
      </dgm:prSet>
      <dgm:spPr/>
    </dgm:pt>
    <dgm:pt modelId="{ECE79A41-2AA8-434F-BD3B-C3172FA50739}" type="pres">
      <dgm:prSet presAssocID="{41B8A843-8D26-4D35-9B6B-ADCD02CFFD55}" presName="thickLine" presStyleLbl="alignNode1" presStyleIdx="0" presStyleCnt="2"/>
      <dgm:spPr/>
    </dgm:pt>
    <dgm:pt modelId="{A0F2F733-4942-8B4A-89F0-7C53415B4F97}" type="pres">
      <dgm:prSet presAssocID="{41B8A843-8D26-4D35-9B6B-ADCD02CFFD55}" presName="horz1" presStyleCnt="0"/>
      <dgm:spPr/>
    </dgm:pt>
    <dgm:pt modelId="{190A2A7B-E174-494D-8541-468634097578}" type="pres">
      <dgm:prSet presAssocID="{41B8A843-8D26-4D35-9B6B-ADCD02CFFD55}" presName="tx1" presStyleLbl="revTx" presStyleIdx="0" presStyleCnt="5" custScaleX="500000" custScaleY="46626" custLinFactNeighborY="-6050"/>
      <dgm:spPr/>
    </dgm:pt>
    <dgm:pt modelId="{AED6D8F8-0BB6-E04A-AA62-47E13F05B503}" type="pres">
      <dgm:prSet presAssocID="{41B8A843-8D26-4D35-9B6B-ADCD02CFFD55}" presName="vert1" presStyleCnt="0"/>
      <dgm:spPr/>
    </dgm:pt>
    <dgm:pt modelId="{F766953C-760C-7B40-8A03-C23689506B76}" type="pres">
      <dgm:prSet presAssocID="{311EB0FC-5BAE-43CA-87A9-D10D2CA4A73D}" presName="thickLine" presStyleLbl="alignNode1" presStyleIdx="1" presStyleCnt="2" custLinFactNeighborY="-15629"/>
      <dgm:spPr/>
    </dgm:pt>
    <dgm:pt modelId="{3E5D23F6-6F08-9348-AFC9-F921D8738568}" type="pres">
      <dgm:prSet presAssocID="{311EB0FC-5BAE-43CA-87A9-D10D2CA4A73D}" presName="horz1" presStyleCnt="0"/>
      <dgm:spPr/>
    </dgm:pt>
    <dgm:pt modelId="{A9C2CE8E-7C36-6B4D-9E2E-A3C29D3E360C}" type="pres">
      <dgm:prSet presAssocID="{311EB0FC-5BAE-43CA-87A9-D10D2CA4A73D}" presName="tx1" presStyleLbl="revTx" presStyleIdx="1" presStyleCnt="5" custScaleX="153115" custLinFactNeighborY="12084"/>
      <dgm:spPr/>
    </dgm:pt>
    <dgm:pt modelId="{E8B134AC-DD1F-D742-BBD4-0A4ED3289614}" type="pres">
      <dgm:prSet presAssocID="{311EB0FC-5BAE-43CA-87A9-D10D2CA4A73D}" presName="vert1" presStyleCnt="0"/>
      <dgm:spPr/>
    </dgm:pt>
    <dgm:pt modelId="{7A00D95A-95BC-9E43-9A37-379DF196DA8C}" type="pres">
      <dgm:prSet presAssocID="{0DCDF711-63FB-4311-A0C6-E4BC1C8EA34B}" presName="vertSpace2a" presStyleCnt="0"/>
      <dgm:spPr/>
    </dgm:pt>
    <dgm:pt modelId="{FBAFFAA6-C5A5-2F49-9A8E-98F31195F084}" type="pres">
      <dgm:prSet presAssocID="{0DCDF711-63FB-4311-A0C6-E4BC1C8EA34B}" presName="horz2" presStyleCnt="0"/>
      <dgm:spPr/>
    </dgm:pt>
    <dgm:pt modelId="{9C76044F-CEB0-6342-BB55-BC36CD7EA698}" type="pres">
      <dgm:prSet presAssocID="{0DCDF711-63FB-4311-A0C6-E4BC1C8EA34B}" presName="horzSpace2" presStyleCnt="0"/>
      <dgm:spPr/>
    </dgm:pt>
    <dgm:pt modelId="{35271FB0-AA69-FC4A-851A-87572A971B4D}" type="pres">
      <dgm:prSet presAssocID="{0DCDF711-63FB-4311-A0C6-E4BC1C8EA34B}" presName="tx2" presStyleLbl="revTx" presStyleIdx="2" presStyleCnt="5" custLinFactNeighborX="378" custLinFactNeighborY="2701"/>
      <dgm:spPr/>
    </dgm:pt>
    <dgm:pt modelId="{31A9F363-DE01-1847-BC22-7E767B6713F5}" type="pres">
      <dgm:prSet presAssocID="{0DCDF711-63FB-4311-A0C6-E4BC1C8EA34B}" presName="vert2" presStyleCnt="0"/>
      <dgm:spPr/>
    </dgm:pt>
    <dgm:pt modelId="{C7805C98-3137-5A4E-825A-89D9339A4AD1}" type="pres">
      <dgm:prSet presAssocID="{0DCDF711-63FB-4311-A0C6-E4BC1C8EA34B}" presName="thinLine2b" presStyleLbl="callout" presStyleIdx="0" presStyleCnt="3"/>
      <dgm:spPr/>
    </dgm:pt>
    <dgm:pt modelId="{4A3F244A-E4FF-9A4D-BE80-56B9E2C9DDD7}" type="pres">
      <dgm:prSet presAssocID="{0DCDF711-63FB-4311-A0C6-E4BC1C8EA34B}" presName="vertSpace2b" presStyleCnt="0"/>
      <dgm:spPr/>
    </dgm:pt>
    <dgm:pt modelId="{F0B82EEB-E944-EC4A-843E-F9E0732C72DC}" type="pres">
      <dgm:prSet presAssocID="{77AE34AF-4DF5-49A2-9126-036F3F59CF32}" presName="horz2" presStyleCnt="0"/>
      <dgm:spPr/>
    </dgm:pt>
    <dgm:pt modelId="{D36104EC-62E8-F34B-97EC-A60F7992876D}" type="pres">
      <dgm:prSet presAssocID="{77AE34AF-4DF5-49A2-9126-036F3F59CF32}" presName="horzSpace2" presStyleCnt="0"/>
      <dgm:spPr/>
    </dgm:pt>
    <dgm:pt modelId="{42198727-3D6A-D745-A70B-5103AED4DD43}" type="pres">
      <dgm:prSet presAssocID="{77AE34AF-4DF5-49A2-9126-036F3F59CF32}" presName="tx2" presStyleLbl="revTx" presStyleIdx="3" presStyleCnt="5"/>
      <dgm:spPr/>
    </dgm:pt>
    <dgm:pt modelId="{5503A571-F17F-D14E-8C76-8B794378326C}" type="pres">
      <dgm:prSet presAssocID="{77AE34AF-4DF5-49A2-9126-036F3F59CF32}" presName="vert2" presStyleCnt="0"/>
      <dgm:spPr/>
    </dgm:pt>
    <dgm:pt modelId="{F9D77968-AFEE-694A-AFED-6603AD051F52}" type="pres">
      <dgm:prSet presAssocID="{77AE34AF-4DF5-49A2-9126-036F3F59CF32}" presName="thinLine2b" presStyleLbl="callout" presStyleIdx="1" presStyleCnt="3"/>
      <dgm:spPr/>
    </dgm:pt>
    <dgm:pt modelId="{11D6D1B8-A77C-C141-88CA-1AFFE3A380E1}" type="pres">
      <dgm:prSet presAssocID="{77AE34AF-4DF5-49A2-9126-036F3F59CF32}" presName="vertSpace2b" presStyleCnt="0"/>
      <dgm:spPr/>
    </dgm:pt>
    <dgm:pt modelId="{9C8026FE-4769-E241-9F5F-C0AE50F32897}" type="pres">
      <dgm:prSet presAssocID="{17AB84CA-C297-4AAC-8153-BB5E6E7848FC}" presName="horz2" presStyleCnt="0"/>
      <dgm:spPr/>
    </dgm:pt>
    <dgm:pt modelId="{EBCE8F8D-E00D-E543-BF3E-287034997059}" type="pres">
      <dgm:prSet presAssocID="{17AB84CA-C297-4AAC-8153-BB5E6E7848FC}" presName="horzSpace2" presStyleCnt="0"/>
      <dgm:spPr/>
    </dgm:pt>
    <dgm:pt modelId="{F2ABC3BC-19B1-814F-87EA-2862DEEC3678}" type="pres">
      <dgm:prSet presAssocID="{17AB84CA-C297-4AAC-8153-BB5E6E7848FC}" presName="tx2" presStyleLbl="revTx" presStyleIdx="4" presStyleCnt="5"/>
      <dgm:spPr/>
    </dgm:pt>
    <dgm:pt modelId="{152B459C-D400-7942-9ED0-16A327F4A12A}" type="pres">
      <dgm:prSet presAssocID="{17AB84CA-C297-4AAC-8153-BB5E6E7848FC}" presName="vert2" presStyleCnt="0"/>
      <dgm:spPr/>
    </dgm:pt>
    <dgm:pt modelId="{89747E3A-D9F1-0841-9D46-7E078E96E135}" type="pres">
      <dgm:prSet presAssocID="{17AB84CA-C297-4AAC-8153-BB5E6E7848FC}" presName="thinLine2b" presStyleLbl="callout" presStyleIdx="2" presStyleCnt="3"/>
      <dgm:spPr/>
    </dgm:pt>
    <dgm:pt modelId="{AD1E386F-9B87-DC4C-BBD3-FD5521F56FFE}" type="pres">
      <dgm:prSet presAssocID="{17AB84CA-C297-4AAC-8153-BB5E6E7848FC}" presName="vertSpace2b" presStyleCnt="0"/>
      <dgm:spPr/>
    </dgm:pt>
  </dgm:ptLst>
  <dgm:cxnLst>
    <dgm:cxn modelId="{B830040F-0F9C-49CD-86BA-F76FA6FA1256}" srcId="{311EB0FC-5BAE-43CA-87A9-D10D2CA4A73D}" destId="{77AE34AF-4DF5-49A2-9126-036F3F59CF32}" srcOrd="1" destOrd="0" parTransId="{AEBD726F-8330-4E58-A081-C904EA5C9FEB}" sibTransId="{AB1A0B0E-8069-4FFE-B115-DE3934EE69EA}"/>
    <dgm:cxn modelId="{9ED1DB1F-5E5B-47EC-8F8B-D854313E8F63}" srcId="{311EB0FC-5BAE-43CA-87A9-D10D2CA4A73D}" destId="{17AB84CA-C297-4AAC-8153-BB5E6E7848FC}" srcOrd="2" destOrd="0" parTransId="{A02A18B6-DCE8-41E0-A6D3-EEC5BF8E8BD2}" sibTransId="{ACE40287-ECD9-4298-B0A3-376B113B4D83}"/>
    <dgm:cxn modelId="{E2D27848-14EC-6243-8D84-ED83B2726718}" type="presOf" srcId="{17AB84CA-C297-4AAC-8153-BB5E6E7848FC}" destId="{F2ABC3BC-19B1-814F-87EA-2862DEEC3678}" srcOrd="0" destOrd="0" presId="urn:microsoft.com/office/officeart/2008/layout/LinedList"/>
    <dgm:cxn modelId="{012A994A-E9CF-0642-A937-99DF7DC95C76}" type="presOf" srcId="{311EB0FC-5BAE-43CA-87A9-D10D2CA4A73D}" destId="{A9C2CE8E-7C36-6B4D-9E2E-A3C29D3E360C}" srcOrd="0" destOrd="0" presId="urn:microsoft.com/office/officeart/2008/layout/LinedList"/>
    <dgm:cxn modelId="{8E3C2A4B-2123-4C47-BB5F-F279AFEE49C6}" srcId="{1547036A-5B5F-4495-8E6B-B4EA7F91721C}" destId="{311EB0FC-5BAE-43CA-87A9-D10D2CA4A73D}" srcOrd="1" destOrd="0" parTransId="{CE1DA155-90DB-45EE-BCB6-5CF2B89C8D0E}" sibTransId="{D714DFAE-8D25-47EB-8E0A-942E74EBDA2F}"/>
    <dgm:cxn modelId="{A4F1066F-5B26-7045-ACC1-4F307B5DC008}" type="presOf" srcId="{77AE34AF-4DF5-49A2-9126-036F3F59CF32}" destId="{42198727-3D6A-D745-A70B-5103AED4DD43}" srcOrd="0" destOrd="0" presId="urn:microsoft.com/office/officeart/2008/layout/LinedList"/>
    <dgm:cxn modelId="{6422778A-6D36-4D54-B894-C5EEC609FCC6}" srcId="{1547036A-5B5F-4495-8E6B-B4EA7F91721C}" destId="{41B8A843-8D26-4D35-9B6B-ADCD02CFFD55}" srcOrd="0" destOrd="0" parTransId="{CD45295D-C7E6-46EE-ABBB-D006DCA1DE74}" sibTransId="{E2BED97E-29C2-44A4-9CEC-74EF2D2914A3}"/>
    <dgm:cxn modelId="{E213288B-79F1-784E-8546-355DB02082D5}" type="presOf" srcId="{41B8A843-8D26-4D35-9B6B-ADCD02CFFD55}" destId="{190A2A7B-E174-494D-8541-468634097578}" srcOrd="0" destOrd="0" presId="urn:microsoft.com/office/officeart/2008/layout/LinedList"/>
    <dgm:cxn modelId="{AB5BA59D-84E6-4C48-B391-24D99F6CDBBA}" type="presOf" srcId="{0DCDF711-63FB-4311-A0C6-E4BC1C8EA34B}" destId="{35271FB0-AA69-FC4A-851A-87572A971B4D}" srcOrd="0" destOrd="0" presId="urn:microsoft.com/office/officeart/2008/layout/LinedList"/>
    <dgm:cxn modelId="{C7DCEDA9-B351-46C1-A78E-97804D589DBC}" srcId="{311EB0FC-5BAE-43CA-87A9-D10D2CA4A73D}" destId="{0DCDF711-63FB-4311-A0C6-E4BC1C8EA34B}" srcOrd="0" destOrd="0" parTransId="{E4ADB8C8-B783-4BB2-9E04-D66F8D998C71}" sibTransId="{531A8475-5A0C-4E6B-942A-64CF8FF3CA0A}"/>
    <dgm:cxn modelId="{D2CBA3FE-C06F-624A-B1B6-5B79E2A07026}" type="presOf" srcId="{1547036A-5B5F-4495-8E6B-B4EA7F91721C}" destId="{951065E7-8862-6046-9BC8-141836571EE7}" srcOrd="0" destOrd="0" presId="urn:microsoft.com/office/officeart/2008/layout/LinedList"/>
    <dgm:cxn modelId="{6207F670-B282-E24F-83CF-538C02E979FA}" type="presParOf" srcId="{951065E7-8862-6046-9BC8-141836571EE7}" destId="{ECE79A41-2AA8-434F-BD3B-C3172FA50739}" srcOrd="0" destOrd="0" presId="urn:microsoft.com/office/officeart/2008/layout/LinedList"/>
    <dgm:cxn modelId="{8713C8BF-A1A4-BB47-8431-6194B6B38187}" type="presParOf" srcId="{951065E7-8862-6046-9BC8-141836571EE7}" destId="{A0F2F733-4942-8B4A-89F0-7C53415B4F97}" srcOrd="1" destOrd="0" presId="urn:microsoft.com/office/officeart/2008/layout/LinedList"/>
    <dgm:cxn modelId="{A2A1F285-7AFE-5D49-B0F9-48FF6AD8CC44}" type="presParOf" srcId="{A0F2F733-4942-8B4A-89F0-7C53415B4F97}" destId="{190A2A7B-E174-494D-8541-468634097578}" srcOrd="0" destOrd="0" presId="urn:microsoft.com/office/officeart/2008/layout/LinedList"/>
    <dgm:cxn modelId="{44E5614B-4B36-3A49-90BD-291B3B68308F}" type="presParOf" srcId="{A0F2F733-4942-8B4A-89F0-7C53415B4F97}" destId="{AED6D8F8-0BB6-E04A-AA62-47E13F05B503}" srcOrd="1" destOrd="0" presId="urn:microsoft.com/office/officeart/2008/layout/LinedList"/>
    <dgm:cxn modelId="{A3DE6BAC-97B6-3F46-89B3-A0C71F003280}" type="presParOf" srcId="{951065E7-8862-6046-9BC8-141836571EE7}" destId="{F766953C-760C-7B40-8A03-C23689506B76}" srcOrd="2" destOrd="0" presId="urn:microsoft.com/office/officeart/2008/layout/LinedList"/>
    <dgm:cxn modelId="{7AD24BC6-C5B3-9A48-8222-EFCD39806A0A}" type="presParOf" srcId="{951065E7-8862-6046-9BC8-141836571EE7}" destId="{3E5D23F6-6F08-9348-AFC9-F921D8738568}" srcOrd="3" destOrd="0" presId="urn:microsoft.com/office/officeart/2008/layout/LinedList"/>
    <dgm:cxn modelId="{A3FE1868-762F-AA43-8F66-040C9EE3AB65}" type="presParOf" srcId="{3E5D23F6-6F08-9348-AFC9-F921D8738568}" destId="{A9C2CE8E-7C36-6B4D-9E2E-A3C29D3E360C}" srcOrd="0" destOrd="0" presId="urn:microsoft.com/office/officeart/2008/layout/LinedList"/>
    <dgm:cxn modelId="{6F3B7C5C-4223-684D-A6F3-2CBA1F524201}" type="presParOf" srcId="{3E5D23F6-6F08-9348-AFC9-F921D8738568}" destId="{E8B134AC-DD1F-D742-BBD4-0A4ED3289614}" srcOrd="1" destOrd="0" presId="urn:microsoft.com/office/officeart/2008/layout/LinedList"/>
    <dgm:cxn modelId="{94685C39-00BA-3B46-B7AB-DD330920FA5B}" type="presParOf" srcId="{E8B134AC-DD1F-D742-BBD4-0A4ED3289614}" destId="{7A00D95A-95BC-9E43-9A37-379DF196DA8C}" srcOrd="0" destOrd="0" presId="urn:microsoft.com/office/officeart/2008/layout/LinedList"/>
    <dgm:cxn modelId="{1255C97A-AAFF-4048-BBF8-68AE1D40EDFA}" type="presParOf" srcId="{E8B134AC-DD1F-D742-BBD4-0A4ED3289614}" destId="{FBAFFAA6-C5A5-2F49-9A8E-98F31195F084}" srcOrd="1" destOrd="0" presId="urn:microsoft.com/office/officeart/2008/layout/LinedList"/>
    <dgm:cxn modelId="{30B64310-6A5E-714C-9734-B4BC81D9B42C}" type="presParOf" srcId="{FBAFFAA6-C5A5-2F49-9A8E-98F31195F084}" destId="{9C76044F-CEB0-6342-BB55-BC36CD7EA698}" srcOrd="0" destOrd="0" presId="urn:microsoft.com/office/officeart/2008/layout/LinedList"/>
    <dgm:cxn modelId="{F2AACC39-A8E6-3C4B-A259-FCFCD5F75751}" type="presParOf" srcId="{FBAFFAA6-C5A5-2F49-9A8E-98F31195F084}" destId="{35271FB0-AA69-FC4A-851A-87572A971B4D}" srcOrd="1" destOrd="0" presId="urn:microsoft.com/office/officeart/2008/layout/LinedList"/>
    <dgm:cxn modelId="{1A7332C9-777C-9A4A-80C8-E3F1785FA9CB}" type="presParOf" srcId="{FBAFFAA6-C5A5-2F49-9A8E-98F31195F084}" destId="{31A9F363-DE01-1847-BC22-7E767B6713F5}" srcOrd="2" destOrd="0" presId="urn:microsoft.com/office/officeart/2008/layout/LinedList"/>
    <dgm:cxn modelId="{5B44BA65-8454-CF49-A650-EE04A977150F}" type="presParOf" srcId="{E8B134AC-DD1F-D742-BBD4-0A4ED3289614}" destId="{C7805C98-3137-5A4E-825A-89D9339A4AD1}" srcOrd="2" destOrd="0" presId="urn:microsoft.com/office/officeart/2008/layout/LinedList"/>
    <dgm:cxn modelId="{9ED5976E-CE64-BD40-AD16-CA62D6C83C8F}" type="presParOf" srcId="{E8B134AC-DD1F-D742-BBD4-0A4ED3289614}" destId="{4A3F244A-E4FF-9A4D-BE80-56B9E2C9DDD7}" srcOrd="3" destOrd="0" presId="urn:microsoft.com/office/officeart/2008/layout/LinedList"/>
    <dgm:cxn modelId="{38793A71-CCF5-2C43-AC00-81D1F7A96D7B}" type="presParOf" srcId="{E8B134AC-DD1F-D742-BBD4-0A4ED3289614}" destId="{F0B82EEB-E944-EC4A-843E-F9E0732C72DC}" srcOrd="4" destOrd="0" presId="urn:microsoft.com/office/officeart/2008/layout/LinedList"/>
    <dgm:cxn modelId="{B649D90E-E859-614B-8714-41A4674980F9}" type="presParOf" srcId="{F0B82EEB-E944-EC4A-843E-F9E0732C72DC}" destId="{D36104EC-62E8-F34B-97EC-A60F7992876D}" srcOrd="0" destOrd="0" presId="urn:microsoft.com/office/officeart/2008/layout/LinedList"/>
    <dgm:cxn modelId="{13EAEEDB-9FC6-1F41-9EA5-32944604BBA3}" type="presParOf" srcId="{F0B82EEB-E944-EC4A-843E-F9E0732C72DC}" destId="{42198727-3D6A-D745-A70B-5103AED4DD43}" srcOrd="1" destOrd="0" presId="urn:microsoft.com/office/officeart/2008/layout/LinedList"/>
    <dgm:cxn modelId="{CDC991C5-09DD-E14C-8426-A77AE648E8EC}" type="presParOf" srcId="{F0B82EEB-E944-EC4A-843E-F9E0732C72DC}" destId="{5503A571-F17F-D14E-8C76-8B794378326C}" srcOrd="2" destOrd="0" presId="urn:microsoft.com/office/officeart/2008/layout/LinedList"/>
    <dgm:cxn modelId="{5738C3F2-A8ED-B345-83D3-26E3C2B10474}" type="presParOf" srcId="{E8B134AC-DD1F-D742-BBD4-0A4ED3289614}" destId="{F9D77968-AFEE-694A-AFED-6603AD051F52}" srcOrd="5" destOrd="0" presId="urn:microsoft.com/office/officeart/2008/layout/LinedList"/>
    <dgm:cxn modelId="{325C691C-4EB2-4549-BE67-6039F326CDE7}" type="presParOf" srcId="{E8B134AC-DD1F-D742-BBD4-0A4ED3289614}" destId="{11D6D1B8-A77C-C141-88CA-1AFFE3A380E1}" srcOrd="6" destOrd="0" presId="urn:microsoft.com/office/officeart/2008/layout/LinedList"/>
    <dgm:cxn modelId="{0B57CE4F-842E-1844-B621-8CB33C0D5151}" type="presParOf" srcId="{E8B134AC-DD1F-D742-BBD4-0A4ED3289614}" destId="{9C8026FE-4769-E241-9F5F-C0AE50F32897}" srcOrd="7" destOrd="0" presId="urn:microsoft.com/office/officeart/2008/layout/LinedList"/>
    <dgm:cxn modelId="{502FBF17-9E22-494F-B88B-1817A8E1E872}" type="presParOf" srcId="{9C8026FE-4769-E241-9F5F-C0AE50F32897}" destId="{EBCE8F8D-E00D-E543-BF3E-287034997059}" srcOrd="0" destOrd="0" presId="urn:microsoft.com/office/officeart/2008/layout/LinedList"/>
    <dgm:cxn modelId="{D7E6E196-F115-A243-862D-455FDD7745AD}" type="presParOf" srcId="{9C8026FE-4769-E241-9F5F-C0AE50F32897}" destId="{F2ABC3BC-19B1-814F-87EA-2862DEEC3678}" srcOrd="1" destOrd="0" presId="urn:microsoft.com/office/officeart/2008/layout/LinedList"/>
    <dgm:cxn modelId="{C0EC6B1E-10E0-2245-BEFE-B8C64E8BD78C}" type="presParOf" srcId="{9C8026FE-4769-E241-9F5F-C0AE50F32897}" destId="{152B459C-D400-7942-9ED0-16A327F4A12A}" srcOrd="2" destOrd="0" presId="urn:microsoft.com/office/officeart/2008/layout/LinedList"/>
    <dgm:cxn modelId="{B75FD32F-813E-5640-BC9F-DEB2C9242062}" type="presParOf" srcId="{E8B134AC-DD1F-D742-BBD4-0A4ED3289614}" destId="{89747E3A-D9F1-0841-9D46-7E078E96E135}" srcOrd="8" destOrd="0" presId="urn:microsoft.com/office/officeart/2008/layout/LinedList"/>
    <dgm:cxn modelId="{58EEFD78-1D2B-5848-90F8-0FD572C3BEEA}" type="presParOf" srcId="{E8B134AC-DD1F-D742-BBD4-0A4ED3289614}" destId="{AD1E386F-9B87-DC4C-BBD3-FD5521F56FFE}" srcOrd="9"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4B5F1837-B3E4-49DA-97D7-768026B640D1}" type="doc">
      <dgm:prSet loTypeId="urn:microsoft.com/office/officeart/2016/7/layout/RepeatingBendingProcessNew" loCatId="process" qsTypeId="urn:microsoft.com/office/officeart/2005/8/quickstyle/simple1" qsCatId="simple" csTypeId="urn:microsoft.com/office/officeart/2005/8/colors/accent1_2" csCatId="accent1" phldr="1"/>
      <dgm:spPr/>
      <dgm:t>
        <a:bodyPr/>
        <a:lstStyle/>
        <a:p>
          <a:endParaRPr lang="en-US"/>
        </a:p>
      </dgm:t>
    </dgm:pt>
    <dgm:pt modelId="{B0A7C3BE-832F-40D8-80E4-4275ED8B2AE1}">
      <dgm:prSet custT="1"/>
      <dgm:spPr/>
      <dgm:t>
        <a:bodyPr/>
        <a:lstStyle/>
        <a:p>
          <a:pPr algn="l"/>
          <a:r>
            <a:rPr lang="en-US" sz="1400" b="0" i="0" dirty="0">
              <a:solidFill>
                <a:schemeClr val="bg1"/>
              </a:solidFill>
              <a:latin typeface="Calibri Light" panose="020F0302020204030204" pitchFamily="34" charset="0"/>
              <a:cs typeface="Calibri Light" panose="020F0302020204030204" pitchFamily="34" charset="0"/>
            </a:rPr>
            <a:t>Camera</a:t>
          </a:r>
          <a:r>
            <a:rPr lang="en-US" sz="1400" b="0" i="0" baseline="0" dirty="0">
              <a:solidFill>
                <a:schemeClr val="bg1"/>
              </a:solidFill>
              <a:latin typeface="Calibri Light" panose="020F0302020204030204" pitchFamily="34" charset="0"/>
              <a:cs typeface="Calibri Light" panose="020F0302020204030204" pitchFamily="34" charset="0"/>
            </a:rPr>
            <a:t> continuously records the video of its surroundings.</a:t>
          </a:r>
          <a:endParaRPr lang="en-US" sz="1400" b="0" i="0" dirty="0">
            <a:solidFill>
              <a:schemeClr val="bg1"/>
            </a:solidFill>
            <a:latin typeface="Calibri Light" panose="020F0302020204030204" pitchFamily="34" charset="0"/>
            <a:cs typeface="Calibri Light" panose="020F0302020204030204" pitchFamily="34" charset="0"/>
          </a:endParaRPr>
        </a:p>
      </dgm:t>
    </dgm:pt>
    <dgm:pt modelId="{6DD00379-9738-4C0B-A55F-D45F7BBC76F1}" type="parTrans" cxnId="{9B4CEDD7-8088-4B61-AE7C-139B4DB7B8A4}">
      <dgm:prSet/>
      <dgm:spPr/>
      <dgm:t>
        <a:bodyPr/>
        <a:lstStyle/>
        <a:p>
          <a:endParaRPr lang="en-US"/>
        </a:p>
      </dgm:t>
    </dgm:pt>
    <dgm:pt modelId="{D1FF5A61-D570-4FAC-9079-510B50FD233B}" type="sibTrans" cxnId="{9B4CEDD7-8088-4B61-AE7C-139B4DB7B8A4}">
      <dgm:prSet custT="1"/>
      <dgm:spPr/>
      <dgm:t>
        <a:bodyPr/>
        <a:lstStyle/>
        <a:p>
          <a:pPr algn="l"/>
          <a:endParaRPr lang="en-US" sz="1400" b="0" i="0">
            <a:solidFill>
              <a:schemeClr val="bg1"/>
            </a:solidFill>
            <a:latin typeface="Calibri Light" panose="020F0302020204030204" pitchFamily="34" charset="0"/>
            <a:cs typeface="Calibri Light" panose="020F0302020204030204" pitchFamily="34" charset="0"/>
          </a:endParaRPr>
        </a:p>
      </dgm:t>
    </dgm:pt>
    <dgm:pt modelId="{EF366406-0BEA-4EEA-9102-D2FBEC68AFF2}">
      <dgm:prSet custT="1"/>
      <dgm:spPr/>
      <dgm:t>
        <a:bodyPr/>
        <a:lstStyle/>
        <a:p>
          <a:pPr algn="l"/>
          <a:r>
            <a:rPr lang="en-US" sz="1400" b="0" i="0" dirty="0">
              <a:solidFill>
                <a:schemeClr val="bg1"/>
              </a:solidFill>
              <a:latin typeface="Calibri Light" panose="020F0302020204030204" pitchFamily="34" charset="0"/>
              <a:cs typeface="Calibri Light" panose="020F0302020204030204" pitchFamily="34" charset="0"/>
            </a:rPr>
            <a:t>Rpi captures frames at some rate.</a:t>
          </a:r>
        </a:p>
      </dgm:t>
    </dgm:pt>
    <dgm:pt modelId="{12952964-AB47-48BD-9B49-162EE58C33FC}" type="parTrans" cxnId="{DD43C10E-AF96-4085-80D3-8DA9F8777469}">
      <dgm:prSet/>
      <dgm:spPr/>
      <dgm:t>
        <a:bodyPr/>
        <a:lstStyle/>
        <a:p>
          <a:endParaRPr lang="en-US"/>
        </a:p>
      </dgm:t>
    </dgm:pt>
    <dgm:pt modelId="{202ECBE4-9004-4A4D-92C1-7715C154DC9C}" type="sibTrans" cxnId="{DD43C10E-AF96-4085-80D3-8DA9F8777469}">
      <dgm:prSet custT="1"/>
      <dgm:spPr/>
      <dgm:t>
        <a:bodyPr/>
        <a:lstStyle/>
        <a:p>
          <a:pPr algn="l"/>
          <a:endParaRPr lang="en-US" sz="1400" b="0" i="0">
            <a:solidFill>
              <a:schemeClr val="bg1"/>
            </a:solidFill>
            <a:latin typeface="Calibri Light" panose="020F0302020204030204" pitchFamily="34" charset="0"/>
            <a:cs typeface="Calibri Light" panose="020F0302020204030204" pitchFamily="34" charset="0"/>
          </a:endParaRPr>
        </a:p>
      </dgm:t>
    </dgm:pt>
    <dgm:pt modelId="{37F70933-AF2E-4784-B231-C482E786C417}">
      <dgm:prSet custT="1"/>
      <dgm:spPr/>
      <dgm:t>
        <a:bodyPr/>
        <a:lstStyle/>
        <a:p>
          <a:pPr algn="l"/>
          <a:r>
            <a:rPr lang="en-US" sz="1400" b="0" i="0" dirty="0">
              <a:solidFill>
                <a:schemeClr val="bg1"/>
              </a:solidFill>
              <a:latin typeface="Calibri Light" panose="020F0302020204030204" pitchFamily="34" charset="0"/>
              <a:cs typeface="Calibri Light" panose="020F0302020204030204" pitchFamily="34" charset="0"/>
            </a:rPr>
            <a:t>The Python OpenCV library processes the frames to prepare them for the detection step [26].</a:t>
          </a:r>
        </a:p>
      </dgm:t>
    </dgm:pt>
    <dgm:pt modelId="{BA51AE7F-779E-4BDA-879C-6336C450836A}" type="parTrans" cxnId="{964C2751-A8C7-4B7F-9D37-F98326DE13CD}">
      <dgm:prSet/>
      <dgm:spPr/>
      <dgm:t>
        <a:bodyPr/>
        <a:lstStyle/>
        <a:p>
          <a:endParaRPr lang="en-US"/>
        </a:p>
      </dgm:t>
    </dgm:pt>
    <dgm:pt modelId="{417DF2E5-6CA4-4ACF-BCEB-3FDE6076A5BC}" type="sibTrans" cxnId="{964C2751-A8C7-4B7F-9D37-F98326DE13CD}">
      <dgm:prSet custT="1"/>
      <dgm:spPr/>
      <dgm:t>
        <a:bodyPr/>
        <a:lstStyle/>
        <a:p>
          <a:pPr algn="l"/>
          <a:endParaRPr lang="en-US" sz="1400" b="0" i="0">
            <a:solidFill>
              <a:schemeClr val="bg1"/>
            </a:solidFill>
            <a:latin typeface="Calibri Light" panose="020F0302020204030204" pitchFamily="34" charset="0"/>
            <a:cs typeface="Calibri Light" panose="020F0302020204030204" pitchFamily="34" charset="0"/>
          </a:endParaRPr>
        </a:p>
      </dgm:t>
    </dgm:pt>
    <dgm:pt modelId="{5FE8DDA9-BF22-4664-ADA2-5CA00DF954B0}">
      <dgm:prSet custT="1"/>
      <dgm:spPr/>
      <dgm:t>
        <a:bodyPr/>
        <a:lstStyle/>
        <a:p>
          <a:pPr algn="l"/>
          <a:r>
            <a:rPr lang="en-US" sz="1400" b="0" i="0" dirty="0">
              <a:solidFill>
                <a:schemeClr val="bg1"/>
              </a:solidFill>
              <a:latin typeface="Calibri Light" panose="020F0302020204030204" pitchFamily="34" charset="0"/>
              <a:cs typeface="Calibri Light" panose="020F0302020204030204" pitchFamily="34" charset="0"/>
            </a:rPr>
            <a:t>Image recognition is performed using a Convolutional Neural Network (CNN) machine learning model, trained with a dataset of wild boar images for accurate identification [27], [28].</a:t>
          </a:r>
        </a:p>
      </dgm:t>
    </dgm:pt>
    <dgm:pt modelId="{BE0778C8-23A5-4E58-B02B-5FB7B5950B49}" type="parTrans" cxnId="{317678CF-EEF5-4D49-BFB8-0B63F59C5017}">
      <dgm:prSet/>
      <dgm:spPr/>
      <dgm:t>
        <a:bodyPr/>
        <a:lstStyle/>
        <a:p>
          <a:endParaRPr lang="en-US"/>
        </a:p>
      </dgm:t>
    </dgm:pt>
    <dgm:pt modelId="{A06C7F6D-2883-42BA-BC85-9DC6523A53DD}" type="sibTrans" cxnId="{317678CF-EEF5-4D49-BFB8-0B63F59C5017}">
      <dgm:prSet custT="1"/>
      <dgm:spPr/>
      <dgm:t>
        <a:bodyPr/>
        <a:lstStyle/>
        <a:p>
          <a:pPr algn="l"/>
          <a:endParaRPr lang="en-US" sz="1400" b="0" i="0">
            <a:solidFill>
              <a:schemeClr val="bg1"/>
            </a:solidFill>
            <a:latin typeface="Calibri Light" panose="020F0302020204030204" pitchFamily="34" charset="0"/>
            <a:cs typeface="Calibri Light" panose="020F0302020204030204" pitchFamily="34" charset="0"/>
          </a:endParaRPr>
        </a:p>
      </dgm:t>
    </dgm:pt>
    <dgm:pt modelId="{88F8D18B-E2A4-4CEF-8F08-9861B6ACDF3C}">
      <dgm:prSet custT="1"/>
      <dgm:spPr/>
      <dgm:t>
        <a:bodyPr/>
        <a:lstStyle/>
        <a:p>
          <a:pPr algn="l"/>
          <a:r>
            <a:rPr lang="en-US" sz="1400" b="0" i="0" dirty="0">
              <a:solidFill>
                <a:schemeClr val="bg1"/>
              </a:solidFill>
              <a:latin typeface="Calibri Light" panose="020F0302020204030204" pitchFamily="34" charset="0"/>
              <a:cs typeface="Calibri Light" panose="020F0302020204030204" pitchFamily="34" charset="0"/>
            </a:rPr>
            <a:t>Rpi sends a signal to an ultrasonic frequency generator upon identifying wild boars.</a:t>
          </a:r>
        </a:p>
      </dgm:t>
    </dgm:pt>
    <dgm:pt modelId="{19EAE696-4374-48FC-97C7-5A95F71AB5F7}" type="parTrans" cxnId="{3D014BE0-90D1-47B5-B7BD-20A73BEF2ADB}">
      <dgm:prSet/>
      <dgm:spPr/>
      <dgm:t>
        <a:bodyPr/>
        <a:lstStyle/>
        <a:p>
          <a:endParaRPr lang="en-US"/>
        </a:p>
      </dgm:t>
    </dgm:pt>
    <dgm:pt modelId="{A1DE8AD5-3FCE-48C4-9471-139BE8A62DF2}" type="sibTrans" cxnId="{3D014BE0-90D1-47B5-B7BD-20A73BEF2ADB}">
      <dgm:prSet custT="1"/>
      <dgm:spPr/>
      <dgm:t>
        <a:bodyPr/>
        <a:lstStyle/>
        <a:p>
          <a:pPr algn="l"/>
          <a:endParaRPr lang="en-US" sz="1400" b="0" i="0">
            <a:solidFill>
              <a:schemeClr val="bg1"/>
            </a:solidFill>
            <a:latin typeface="Calibri Light" panose="020F0302020204030204" pitchFamily="34" charset="0"/>
            <a:cs typeface="Calibri Light" panose="020F0302020204030204" pitchFamily="34" charset="0"/>
          </a:endParaRPr>
        </a:p>
      </dgm:t>
    </dgm:pt>
    <dgm:pt modelId="{6763591B-77D8-4E6C-B0C8-564F5270FC0E}">
      <dgm:prSet custT="1"/>
      <dgm:spPr/>
      <dgm:t>
        <a:bodyPr/>
        <a:lstStyle/>
        <a:p>
          <a:pPr algn="l"/>
          <a:r>
            <a:rPr lang="en-US" sz="1400" b="0" i="0" dirty="0">
              <a:solidFill>
                <a:schemeClr val="bg1"/>
              </a:solidFill>
              <a:latin typeface="Calibri Light" panose="020F0302020204030204" pitchFamily="34" charset="0"/>
              <a:cs typeface="Calibri Light" panose="020F0302020204030204" pitchFamily="34" charset="0"/>
            </a:rPr>
            <a:t>The ultrasonic repellent produces frequencies that will annoy wild boars, within the range audible to wild boars but not humans [24], [29].</a:t>
          </a:r>
        </a:p>
      </dgm:t>
    </dgm:pt>
    <dgm:pt modelId="{3EFD69EA-717A-4424-9CA3-CD409E0F38BD}" type="parTrans" cxnId="{B086CF3E-0794-40A1-9B22-DC690E9AC6D2}">
      <dgm:prSet/>
      <dgm:spPr/>
      <dgm:t>
        <a:bodyPr/>
        <a:lstStyle/>
        <a:p>
          <a:endParaRPr lang="en-US"/>
        </a:p>
      </dgm:t>
    </dgm:pt>
    <dgm:pt modelId="{85EF4231-3159-4D54-BF72-121EF7A7CC42}" type="sibTrans" cxnId="{B086CF3E-0794-40A1-9B22-DC690E9AC6D2}">
      <dgm:prSet custT="1"/>
      <dgm:spPr/>
      <dgm:t>
        <a:bodyPr/>
        <a:lstStyle/>
        <a:p>
          <a:pPr algn="l"/>
          <a:endParaRPr lang="en-US" sz="1200" b="0" i="0">
            <a:solidFill>
              <a:schemeClr val="bg1"/>
            </a:solidFill>
            <a:latin typeface="Calibri Light" panose="020F0302020204030204" pitchFamily="34" charset="0"/>
            <a:cs typeface="Calibri Light" panose="020F0302020204030204" pitchFamily="34" charset="0"/>
          </a:endParaRPr>
        </a:p>
      </dgm:t>
    </dgm:pt>
    <dgm:pt modelId="{C5D0F4ED-E623-0140-817E-5BC98E161E7F}" type="pres">
      <dgm:prSet presAssocID="{4B5F1837-B3E4-49DA-97D7-768026B640D1}" presName="Name0" presStyleCnt="0">
        <dgm:presLayoutVars>
          <dgm:dir/>
          <dgm:resizeHandles val="exact"/>
        </dgm:presLayoutVars>
      </dgm:prSet>
      <dgm:spPr/>
    </dgm:pt>
    <dgm:pt modelId="{64DD9E7D-0E2A-9049-BF9D-EDFE4046D398}" type="pres">
      <dgm:prSet presAssocID="{B0A7C3BE-832F-40D8-80E4-4275ED8B2AE1}" presName="node" presStyleLbl="node1" presStyleIdx="0" presStyleCnt="6">
        <dgm:presLayoutVars>
          <dgm:bulletEnabled val="1"/>
        </dgm:presLayoutVars>
      </dgm:prSet>
      <dgm:spPr/>
    </dgm:pt>
    <dgm:pt modelId="{E28C4E4D-2F8D-B445-AF4F-825AA9759480}" type="pres">
      <dgm:prSet presAssocID="{D1FF5A61-D570-4FAC-9079-510B50FD233B}" presName="sibTrans" presStyleLbl="sibTrans1D1" presStyleIdx="0" presStyleCnt="5"/>
      <dgm:spPr/>
    </dgm:pt>
    <dgm:pt modelId="{27A92C68-DD93-014F-963F-39E9892E07E4}" type="pres">
      <dgm:prSet presAssocID="{D1FF5A61-D570-4FAC-9079-510B50FD233B}" presName="connectorText" presStyleLbl="sibTrans1D1" presStyleIdx="0" presStyleCnt="5"/>
      <dgm:spPr/>
    </dgm:pt>
    <dgm:pt modelId="{45B7BAE4-A250-D94E-B8BC-9C23C85D83AC}" type="pres">
      <dgm:prSet presAssocID="{EF366406-0BEA-4EEA-9102-D2FBEC68AFF2}" presName="node" presStyleLbl="node1" presStyleIdx="1" presStyleCnt="6">
        <dgm:presLayoutVars>
          <dgm:bulletEnabled val="1"/>
        </dgm:presLayoutVars>
      </dgm:prSet>
      <dgm:spPr/>
    </dgm:pt>
    <dgm:pt modelId="{576F4945-68BE-E941-A880-8CF1AE551AD4}" type="pres">
      <dgm:prSet presAssocID="{202ECBE4-9004-4A4D-92C1-7715C154DC9C}" presName="sibTrans" presStyleLbl="sibTrans1D1" presStyleIdx="1" presStyleCnt="5"/>
      <dgm:spPr/>
    </dgm:pt>
    <dgm:pt modelId="{B8D56A1F-118C-B242-9B20-99D3F31F63B4}" type="pres">
      <dgm:prSet presAssocID="{202ECBE4-9004-4A4D-92C1-7715C154DC9C}" presName="connectorText" presStyleLbl="sibTrans1D1" presStyleIdx="1" presStyleCnt="5"/>
      <dgm:spPr/>
    </dgm:pt>
    <dgm:pt modelId="{EBA9E4E6-AEBE-7342-804A-F4C8FF247475}" type="pres">
      <dgm:prSet presAssocID="{37F70933-AF2E-4784-B231-C482E786C417}" presName="node" presStyleLbl="node1" presStyleIdx="2" presStyleCnt="6">
        <dgm:presLayoutVars>
          <dgm:bulletEnabled val="1"/>
        </dgm:presLayoutVars>
      </dgm:prSet>
      <dgm:spPr/>
    </dgm:pt>
    <dgm:pt modelId="{826B711D-694D-A148-952F-7B4FF992F275}" type="pres">
      <dgm:prSet presAssocID="{417DF2E5-6CA4-4ACF-BCEB-3FDE6076A5BC}" presName="sibTrans" presStyleLbl="sibTrans1D1" presStyleIdx="2" presStyleCnt="5"/>
      <dgm:spPr/>
    </dgm:pt>
    <dgm:pt modelId="{7B13DA1F-13BE-F541-877C-442EF032E15D}" type="pres">
      <dgm:prSet presAssocID="{417DF2E5-6CA4-4ACF-BCEB-3FDE6076A5BC}" presName="connectorText" presStyleLbl="sibTrans1D1" presStyleIdx="2" presStyleCnt="5"/>
      <dgm:spPr/>
    </dgm:pt>
    <dgm:pt modelId="{04A4E745-8B7C-4F4A-9DA9-E5B56B8A7F58}" type="pres">
      <dgm:prSet presAssocID="{5FE8DDA9-BF22-4664-ADA2-5CA00DF954B0}" presName="node" presStyleLbl="node1" presStyleIdx="3" presStyleCnt="6">
        <dgm:presLayoutVars>
          <dgm:bulletEnabled val="1"/>
        </dgm:presLayoutVars>
      </dgm:prSet>
      <dgm:spPr/>
    </dgm:pt>
    <dgm:pt modelId="{C151C68A-F62A-5E44-8C9A-E533EE75DEB2}" type="pres">
      <dgm:prSet presAssocID="{A06C7F6D-2883-42BA-BC85-9DC6523A53DD}" presName="sibTrans" presStyleLbl="sibTrans1D1" presStyleIdx="3" presStyleCnt="5"/>
      <dgm:spPr/>
    </dgm:pt>
    <dgm:pt modelId="{A7F3B28B-66F5-3F49-A215-5267B519AE5D}" type="pres">
      <dgm:prSet presAssocID="{A06C7F6D-2883-42BA-BC85-9DC6523A53DD}" presName="connectorText" presStyleLbl="sibTrans1D1" presStyleIdx="3" presStyleCnt="5"/>
      <dgm:spPr/>
    </dgm:pt>
    <dgm:pt modelId="{1BFA4D7F-B3A3-7541-B18C-816BF489D721}" type="pres">
      <dgm:prSet presAssocID="{88F8D18B-E2A4-4CEF-8F08-9861B6ACDF3C}" presName="node" presStyleLbl="node1" presStyleIdx="4" presStyleCnt="6">
        <dgm:presLayoutVars>
          <dgm:bulletEnabled val="1"/>
        </dgm:presLayoutVars>
      </dgm:prSet>
      <dgm:spPr/>
    </dgm:pt>
    <dgm:pt modelId="{30C52566-9C06-6F4E-97EB-EB895B8FBCBA}" type="pres">
      <dgm:prSet presAssocID="{A1DE8AD5-3FCE-48C4-9471-139BE8A62DF2}" presName="sibTrans" presStyleLbl="sibTrans1D1" presStyleIdx="4" presStyleCnt="5"/>
      <dgm:spPr/>
    </dgm:pt>
    <dgm:pt modelId="{7B92697F-7E6A-BC4A-8C25-D278082CDF55}" type="pres">
      <dgm:prSet presAssocID="{A1DE8AD5-3FCE-48C4-9471-139BE8A62DF2}" presName="connectorText" presStyleLbl="sibTrans1D1" presStyleIdx="4" presStyleCnt="5"/>
      <dgm:spPr/>
    </dgm:pt>
    <dgm:pt modelId="{B0B9B155-06A7-0D40-B266-2FB6899F93FD}" type="pres">
      <dgm:prSet presAssocID="{6763591B-77D8-4E6C-B0C8-564F5270FC0E}" presName="node" presStyleLbl="node1" presStyleIdx="5" presStyleCnt="6">
        <dgm:presLayoutVars>
          <dgm:bulletEnabled val="1"/>
        </dgm:presLayoutVars>
      </dgm:prSet>
      <dgm:spPr/>
    </dgm:pt>
  </dgm:ptLst>
  <dgm:cxnLst>
    <dgm:cxn modelId="{C5CC4D01-E5FE-4447-BB08-1BFE7C79CC45}" type="presOf" srcId="{D1FF5A61-D570-4FAC-9079-510B50FD233B}" destId="{27A92C68-DD93-014F-963F-39E9892E07E4}" srcOrd="1" destOrd="0" presId="urn:microsoft.com/office/officeart/2016/7/layout/RepeatingBendingProcessNew"/>
    <dgm:cxn modelId="{DADBE603-FF65-9E4C-9C2B-BC7DC8D90901}" type="presOf" srcId="{417DF2E5-6CA4-4ACF-BCEB-3FDE6076A5BC}" destId="{826B711D-694D-A148-952F-7B4FF992F275}" srcOrd="0" destOrd="0" presId="urn:microsoft.com/office/officeart/2016/7/layout/RepeatingBendingProcessNew"/>
    <dgm:cxn modelId="{DD43C10E-AF96-4085-80D3-8DA9F8777469}" srcId="{4B5F1837-B3E4-49DA-97D7-768026B640D1}" destId="{EF366406-0BEA-4EEA-9102-D2FBEC68AFF2}" srcOrd="1" destOrd="0" parTransId="{12952964-AB47-48BD-9B49-162EE58C33FC}" sibTransId="{202ECBE4-9004-4A4D-92C1-7715C154DC9C}"/>
    <dgm:cxn modelId="{B086CF3E-0794-40A1-9B22-DC690E9AC6D2}" srcId="{4B5F1837-B3E4-49DA-97D7-768026B640D1}" destId="{6763591B-77D8-4E6C-B0C8-564F5270FC0E}" srcOrd="5" destOrd="0" parTransId="{3EFD69EA-717A-4424-9CA3-CD409E0F38BD}" sibTransId="{85EF4231-3159-4D54-BF72-121EF7A7CC42}"/>
    <dgm:cxn modelId="{D8A0EC3E-EC2C-5B43-A54E-E66CE88AFAB5}" type="presOf" srcId="{EF366406-0BEA-4EEA-9102-D2FBEC68AFF2}" destId="{45B7BAE4-A250-D94E-B8BC-9C23C85D83AC}" srcOrd="0" destOrd="0" presId="urn:microsoft.com/office/officeart/2016/7/layout/RepeatingBendingProcessNew"/>
    <dgm:cxn modelId="{18CE1842-C2B4-DF4A-A6AD-216351AA1A29}" type="presOf" srcId="{37F70933-AF2E-4784-B231-C482E786C417}" destId="{EBA9E4E6-AEBE-7342-804A-F4C8FF247475}" srcOrd="0" destOrd="0" presId="urn:microsoft.com/office/officeart/2016/7/layout/RepeatingBendingProcessNew"/>
    <dgm:cxn modelId="{3A5D4E47-2B7A-344D-B0CF-BCDD8D896FB1}" type="presOf" srcId="{202ECBE4-9004-4A4D-92C1-7715C154DC9C}" destId="{576F4945-68BE-E941-A880-8CF1AE551AD4}" srcOrd="0" destOrd="0" presId="urn:microsoft.com/office/officeart/2016/7/layout/RepeatingBendingProcessNew"/>
    <dgm:cxn modelId="{ED5C5B4C-C4DF-084C-8617-DD8E1F18A8D9}" type="presOf" srcId="{4B5F1837-B3E4-49DA-97D7-768026B640D1}" destId="{C5D0F4ED-E623-0140-817E-5BC98E161E7F}" srcOrd="0" destOrd="0" presId="urn:microsoft.com/office/officeart/2016/7/layout/RepeatingBendingProcessNew"/>
    <dgm:cxn modelId="{964C2751-A8C7-4B7F-9D37-F98326DE13CD}" srcId="{4B5F1837-B3E4-49DA-97D7-768026B640D1}" destId="{37F70933-AF2E-4784-B231-C482E786C417}" srcOrd="2" destOrd="0" parTransId="{BA51AE7F-779E-4BDA-879C-6336C450836A}" sibTransId="{417DF2E5-6CA4-4ACF-BCEB-3FDE6076A5BC}"/>
    <dgm:cxn modelId="{93CC6558-84AF-7540-B069-203F679FCC65}" type="presOf" srcId="{88F8D18B-E2A4-4CEF-8F08-9861B6ACDF3C}" destId="{1BFA4D7F-B3A3-7541-B18C-816BF489D721}" srcOrd="0" destOrd="0" presId="urn:microsoft.com/office/officeart/2016/7/layout/RepeatingBendingProcessNew"/>
    <dgm:cxn modelId="{4DC09C59-0E49-1342-9FB9-DADEE9212A40}" type="presOf" srcId="{A1DE8AD5-3FCE-48C4-9471-139BE8A62DF2}" destId="{7B92697F-7E6A-BC4A-8C25-D278082CDF55}" srcOrd="1" destOrd="0" presId="urn:microsoft.com/office/officeart/2016/7/layout/RepeatingBendingProcessNew"/>
    <dgm:cxn modelId="{55BEC397-2286-914B-98FD-30869FE627B2}" type="presOf" srcId="{A06C7F6D-2883-42BA-BC85-9DC6523A53DD}" destId="{C151C68A-F62A-5E44-8C9A-E533EE75DEB2}" srcOrd="0" destOrd="0" presId="urn:microsoft.com/office/officeart/2016/7/layout/RepeatingBendingProcessNew"/>
    <dgm:cxn modelId="{3BCE66A4-DA41-0842-A39F-FE8BC07B7B53}" type="presOf" srcId="{D1FF5A61-D570-4FAC-9079-510B50FD233B}" destId="{E28C4E4D-2F8D-B445-AF4F-825AA9759480}" srcOrd="0" destOrd="0" presId="urn:microsoft.com/office/officeart/2016/7/layout/RepeatingBendingProcessNew"/>
    <dgm:cxn modelId="{2A508CA8-36F1-8049-B743-917B19238FB2}" type="presOf" srcId="{A06C7F6D-2883-42BA-BC85-9DC6523A53DD}" destId="{A7F3B28B-66F5-3F49-A215-5267B519AE5D}" srcOrd="1" destOrd="0" presId="urn:microsoft.com/office/officeart/2016/7/layout/RepeatingBendingProcessNew"/>
    <dgm:cxn modelId="{C0C427AA-62E1-5C4D-B01A-EED217858E43}" type="presOf" srcId="{6763591B-77D8-4E6C-B0C8-564F5270FC0E}" destId="{B0B9B155-06A7-0D40-B266-2FB6899F93FD}" srcOrd="0" destOrd="0" presId="urn:microsoft.com/office/officeart/2016/7/layout/RepeatingBendingProcessNew"/>
    <dgm:cxn modelId="{E4373FB3-26EC-6542-90E4-5895A1D33453}" type="presOf" srcId="{B0A7C3BE-832F-40D8-80E4-4275ED8B2AE1}" destId="{64DD9E7D-0E2A-9049-BF9D-EDFE4046D398}" srcOrd="0" destOrd="0" presId="urn:microsoft.com/office/officeart/2016/7/layout/RepeatingBendingProcessNew"/>
    <dgm:cxn modelId="{EC3AF3B8-1033-1B44-8DBF-9257F25DBABF}" type="presOf" srcId="{5FE8DDA9-BF22-4664-ADA2-5CA00DF954B0}" destId="{04A4E745-8B7C-4F4A-9DA9-E5B56B8A7F58}" srcOrd="0" destOrd="0" presId="urn:microsoft.com/office/officeart/2016/7/layout/RepeatingBendingProcessNew"/>
    <dgm:cxn modelId="{E8849BC9-843F-8A4A-887A-39060C1F7915}" type="presOf" srcId="{A1DE8AD5-3FCE-48C4-9471-139BE8A62DF2}" destId="{30C52566-9C06-6F4E-97EB-EB895B8FBCBA}" srcOrd="0" destOrd="0" presId="urn:microsoft.com/office/officeart/2016/7/layout/RepeatingBendingProcessNew"/>
    <dgm:cxn modelId="{317678CF-EEF5-4D49-BFB8-0B63F59C5017}" srcId="{4B5F1837-B3E4-49DA-97D7-768026B640D1}" destId="{5FE8DDA9-BF22-4664-ADA2-5CA00DF954B0}" srcOrd="3" destOrd="0" parTransId="{BE0778C8-23A5-4E58-B02B-5FB7B5950B49}" sibTransId="{A06C7F6D-2883-42BA-BC85-9DC6523A53DD}"/>
    <dgm:cxn modelId="{9B4CEDD7-8088-4B61-AE7C-139B4DB7B8A4}" srcId="{4B5F1837-B3E4-49DA-97D7-768026B640D1}" destId="{B0A7C3BE-832F-40D8-80E4-4275ED8B2AE1}" srcOrd="0" destOrd="0" parTransId="{6DD00379-9738-4C0B-A55F-D45F7BBC76F1}" sibTransId="{D1FF5A61-D570-4FAC-9079-510B50FD233B}"/>
    <dgm:cxn modelId="{3D014BE0-90D1-47B5-B7BD-20A73BEF2ADB}" srcId="{4B5F1837-B3E4-49DA-97D7-768026B640D1}" destId="{88F8D18B-E2A4-4CEF-8F08-9861B6ACDF3C}" srcOrd="4" destOrd="0" parTransId="{19EAE696-4374-48FC-97C7-5A95F71AB5F7}" sibTransId="{A1DE8AD5-3FCE-48C4-9471-139BE8A62DF2}"/>
    <dgm:cxn modelId="{733E85E2-E356-6F4F-B9FD-D3CC75D14250}" type="presOf" srcId="{417DF2E5-6CA4-4ACF-BCEB-3FDE6076A5BC}" destId="{7B13DA1F-13BE-F541-877C-442EF032E15D}" srcOrd="1" destOrd="0" presId="urn:microsoft.com/office/officeart/2016/7/layout/RepeatingBendingProcessNew"/>
    <dgm:cxn modelId="{A2F348F8-3106-3D4D-9A6D-DD9211BA4C33}" type="presOf" srcId="{202ECBE4-9004-4A4D-92C1-7715C154DC9C}" destId="{B8D56A1F-118C-B242-9B20-99D3F31F63B4}" srcOrd="1" destOrd="0" presId="urn:microsoft.com/office/officeart/2016/7/layout/RepeatingBendingProcessNew"/>
    <dgm:cxn modelId="{5F1CD75D-730D-3847-814A-2E55FDBE347C}" type="presParOf" srcId="{C5D0F4ED-E623-0140-817E-5BC98E161E7F}" destId="{64DD9E7D-0E2A-9049-BF9D-EDFE4046D398}" srcOrd="0" destOrd="0" presId="urn:microsoft.com/office/officeart/2016/7/layout/RepeatingBendingProcessNew"/>
    <dgm:cxn modelId="{848381CF-D5CB-1946-844F-8B2ABC5FEEA7}" type="presParOf" srcId="{C5D0F4ED-E623-0140-817E-5BC98E161E7F}" destId="{E28C4E4D-2F8D-B445-AF4F-825AA9759480}" srcOrd="1" destOrd="0" presId="urn:microsoft.com/office/officeart/2016/7/layout/RepeatingBendingProcessNew"/>
    <dgm:cxn modelId="{77215253-5E32-AF40-8803-2C9E4802E5F6}" type="presParOf" srcId="{E28C4E4D-2F8D-B445-AF4F-825AA9759480}" destId="{27A92C68-DD93-014F-963F-39E9892E07E4}" srcOrd="0" destOrd="0" presId="urn:microsoft.com/office/officeart/2016/7/layout/RepeatingBendingProcessNew"/>
    <dgm:cxn modelId="{3F8F9EEF-7B5E-A346-830D-B46FA3AEAABD}" type="presParOf" srcId="{C5D0F4ED-E623-0140-817E-5BC98E161E7F}" destId="{45B7BAE4-A250-D94E-B8BC-9C23C85D83AC}" srcOrd="2" destOrd="0" presId="urn:microsoft.com/office/officeart/2016/7/layout/RepeatingBendingProcessNew"/>
    <dgm:cxn modelId="{B977CD56-08D0-5749-879F-D0D6C02EC093}" type="presParOf" srcId="{C5D0F4ED-E623-0140-817E-5BC98E161E7F}" destId="{576F4945-68BE-E941-A880-8CF1AE551AD4}" srcOrd="3" destOrd="0" presId="urn:microsoft.com/office/officeart/2016/7/layout/RepeatingBendingProcessNew"/>
    <dgm:cxn modelId="{4D02555E-0497-614D-B7A0-51A82A1A61A3}" type="presParOf" srcId="{576F4945-68BE-E941-A880-8CF1AE551AD4}" destId="{B8D56A1F-118C-B242-9B20-99D3F31F63B4}" srcOrd="0" destOrd="0" presId="urn:microsoft.com/office/officeart/2016/7/layout/RepeatingBendingProcessNew"/>
    <dgm:cxn modelId="{F24AEF35-8681-F94F-9996-63840A0A40F7}" type="presParOf" srcId="{C5D0F4ED-E623-0140-817E-5BC98E161E7F}" destId="{EBA9E4E6-AEBE-7342-804A-F4C8FF247475}" srcOrd="4" destOrd="0" presId="urn:microsoft.com/office/officeart/2016/7/layout/RepeatingBendingProcessNew"/>
    <dgm:cxn modelId="{C0EF0192-5BD6-A846-A987-5F1F852AE622}" type="presParOf" srcId="{C5D0F4ED-E623-0140-817E-5BC98E161E7F}" destId="{826B711D-694D-A148-952F-7B4FF992F275}" srcOrd="5" destOrd="0" presId="urn:microsoft.com/office/officeart/2016/7/layout/RepeatingBendingProcessNew"/>
    <dgm:cxn modelId="{956D146E-AE8B-4046-8310-C0676EA7F1E6}" type="presParOf" srcId="{826B711D-694D-A148-952F-7B4FF992F275}" destId="{7B13DA1F-13BE-F541-877C-442EF032E15D}" srcOrd="0" destOrd="0" presId="urn:microsoft.com/office/officeart/2016/7/layout/RepeatingBendingProcessNew"/>
    <dgm:cxn modelId="{DE33D55F-35D6-F945-BB36-E670AAA03245}" type="presParOf" srcId="{C5D0F4ED-E623-0140-817E-5BC98E161E7F}" destId="{04A4E745-8B7C-4F4A-9DA9-E5B56B8A7F58}" srcOrd="6" destOrd="0" presId="urn:microsoft.com/office/officeart/2016/7/layout/RepeatingBendingProcessNew"/>
    <dgm:cxn modelId="{9C1F4767-E784-7A4E-8B1D-40B890357BAD}" type="presParOf" srcId="{C5D0F4ED-E623-0140-817E-5BC98E161E7F}" destId="{C151C68A-F62A-5E44-8C9A-E533EE75DEB2}" srcOrd="7" destOrd="0" presId="urn:microsoft.com/office/officeart/2016/7/layout/RepeatingBendingProcessNew"/>
    <dgm:cxn modelId="{38EA395B-54AB-B64E-8E51-6F4AFFEEF996}" type="presParOf" srcId="{C151C68A-F62A-5E44-8C9A-E533EE75DEB2}" destId="{A7F3B28B-66F5-3F49-A215-5267B519AE5D}" srcOrd="0" destOrd="0" presId="urn:microsoft.com/office/officeart/2016/7/layout/RepeatingBendingProcessNew"/>
    <dgm:cxn modelId="{C79872A2-C2C2-054C-A49F-B0744292BBDE}" type="presParOf" srcId="{C5D0F4ED-E623-0140-817E-5BC98E161E7F}" destId="{1BFA4D7F-B3A3-7541-B18C-816BF489D721}" srcOrd="8" destOrd="0" presId="urn:microsoft.com/office/officeart/2016/7/layout/RepeatingBendingProcessNew"/>
    <dgm:cxn modelId="{97F0A952-EF3C-9A41-8483-A33524895A01}" type="presParOf" srcId="{C5D0F4ED-E623-0140-817E-5BC98E161E7F}" destId="{30C52566-9C06-6F4E-97EB-EB895B8FBCBA}" srcOrd="9" destOrd="0" presId="urn:microsoft.com/office/officeart/2016/7/layout/RepeatingBendingProcessNew"/>
    <dgm:cxn modelId="{095D33EB-7CE7-5F44-AEA4-9E3E61626FAF}" type="presParOf" srcId="{30C52566-9C06-6F4E-97EB-EB895B8FBCBA}" destId="{7B92697F-7E6A-BC4A-8C25-D278082CDF55}" srcOrd="0" destOrd="0" presId="urn:microsoft.com/office/officeart/2016/7/layout/RepeatingBendingProcessNew"/>
    <dgm:cxn modelId="{5EF826A9-6168-0C4D-8294-1FFA5E9A674B}" type="presParOf" srcId="{C5D0F4ED-E623-0140-817E-5BC98E161E7F}" destId="{B0B9B155-06A7-0D40-B266-2FB6899F93FD}" srcOrd="10" destOrd="0" presId="urn:microsoft.com/office/officeart/2016/7/layout/RepeatingBendingProcessNew"/>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7D9CE47E-C2D1-4537-85F4-F9D9C84603AA}" type="doc">
      <dgm:prSet loTypeId="urn:microsoft.com/office/officeart/2005/8/layout/process5" loCatId="process" qsTypeId="urn:microsoft.com/office/officeart/2005/8/quickstyle/simple1" qsCatId="simple" csTypeId="urn:microsoft.com/office/officeart/2005/8/colors/accent1_2" csCatId="accent1" phldr="1"/>
      <dgm:spPr/>
      <dgm:t>
        <a:bodyPr/>
        <a:lstStyle/>
        <a:p>
          <a:endParaRPr lang="en-US"/>
        </a:p>
      </dgm:t>
    </dgm:pt>
    <dgm:pt modelId="{94F14760-97CF-4EFE-A2C3-85B0112A9654}">
      <dgm:prSet custT="1"/>
      <dgm:spPr/>
      <dgm:t>
        <a:bodyPr/>
        <a:lstStyle/>
        <a:p>
          <a:pPr algn="l"/>
          <a:r>
            <a:rPr lang="en-US" sz="1600" b="0" i="0" dirty="0">
              <a:solidFill>
                <a:schemeClr val="bg1"/>
              </a:solidFill>
              <a:latin typeface="Calibri Light" panose="020F0302020204030204" pitchFamily="34" charset="0"/>
              <a:cs typeface="Calibri Light" panose="020F0302020204030204" pitchFamily="34" charset="0"/>
            </a:rPr>
            <a:t>PIR sensors are placed where wild boars are frequently observed.</a:t>
          </a:r>
        </a:p>
      </dgm:t>
    </dgm:pt>
    <dgm:pt modelId="{000327DF-F74F-4BC2-A570-67BC06680F47}" type="parTrans" cxnId="{2B21EACE-A0C5-4E24-9084-E6624A0701F0}">
      <dgm:prSet/>
      <dgm:spPr/>
      <dgm:t>
        <a:bodyPr/>
        <a:lstStyle/>
        <a:p>
          <a:endParaRPr lang="en-US"/>
        </a:p>
      </dgm:t>
    </dgm:pt>
    <dgm:pt modelId="{4CDDFC9E-BA82-443C-A690-26E5AA4ED299}" type="sibTrans" cxnId="{2B21EACE-A0C5-4E24-9084-E6624A0701F0}">
      <dgm:prSet phldrT="1" phldr="0" custT="1"/>
      <dgm:spPr/>
      <dgm:t>
        <a:bodyPr/>
        <a:lstStyle/>
        <a:p>
          <a:pPr algn="l"/>
          <a:endParaRPr lang="en-US" sz="1600" b="0" i="0">
            <a:solidFill>
              <a:schemeClr val="bg1"/>
            </a:solidFill>
            <a:latin typeface="Calibri Light" panose="020F0302020204030204" pitchFamily="34" charset="0"/>
            <a:cs typeface="Calibri Light" panose="020F0302020204030204" pitchFamily="34" charset="0"/>
          </a:endParaRPr>
        </a:p>
      </dgm:t>
    </dgm:pt>
    <dgm:pt modelId="{4376109F-9146-4DF6-8BC1-2F6A8C80021A}">
      <dgm:prSet custT="1"/>
      <dgm:spPr/>
      <dgm:t>
        <a:bodyPr/>
        <a:lstStyle/>
        <a:p>
          <a:pPr algn="l"/>
          <a:r>
            <a:rPr lang="en-US" sz="1600" b="0" i="0" dirty="0">
              <a:solidFill>
                <a:schemeClr val="bg1"/>
              </a:solidFill>
              <a:latin typeface="Calibri Light" panose="020F0302020204030204" pitchFamily="34" charset="0"/>
              <a:cs typeface="Calibri Light" panose="020F0302020204030204" pitchFamily="34" charset="0"/>
            </a:rPr>
            <a:t>PIR sensors detect motion by sensing variations in infrared radiation and can identify warm objects in their field of vision.</a:t>
          </a:r>
        </a:p>
      </dgm:t>
    </dgm:pt>
    <dgm:pt modelId="{64E1EB3F-BB4B-4786-BFA9-12642C6C1368}" type="parTrans" cxnId="{4757AD4F-8FEF-4DB5-88D4-B66931A143B3}">
      <dgm:prSet/>
      <dgm:spPr/>
      <dgm:t>
        <a:bodyPr/>
        <a:lstStyle/>
        <a:p>
          <a:endParaRPr lang="en-US"/>
        </a:p>
      </dgm:t>
    </dgm:pt>
    <dgm:pt modelId="{4A7956A6-6EF7-4216-9EE8-F7FF65E16310}" type="sibTrans" cxnId="{4757AD4F-8FEF-4DB5-88D4-B66931A143B3}">
      <dgm:prSet phldrT="2" phldr="0" custT="1"/>
      <dgm:spPr/>
      <dgm:t>
        <a:bodyPr/>
        <a:lstStyle/>
        <a:p>
          <a:pPr algn="l"/>
          <a:endParaRPr lang="en-US" sz="1600" b="0" i="0">
            <a:solidFill>
              <a:schemeClr val="bg1"/>
            </a:solidFill>
            <a:latin typeface="Calibri Light" panose="020F0302020204030204" pitchFamily="34" charset="0"/>
            <a:cs typeface="Calibri Light" panose="020F0302020204030204" pitchFamily="34" charset="0"/>
          </a:endParaRPr>
        </a:p>
      </dgm:t>
    </dgm:pt>
    <dgm:pt modelId="{1A5A6087-D0DB-4DF0-9798-BE5791EBC7A2}">
      <dgm:prSet custT="1"/>
      <dgm:spPr/>
      <dgm:t>
        <a:bodyPr/>
        <a:lstStyle/>
        <a:p>
          <a:pPr algn="l"/>
          <a:r>
            <a:rPr lang="en-US" sz="1600" b="0" i="0" dirty="0">
              <a:solidFill>
                <a:schemeClr val="bg1"/>
              </a:solidFill>
              <a:latin typeface="Calibri Light" panose="020F0302020204030204" pitchFamily="34" charset="0"/>
              <a:cs typeface="Calibri Light" panose="020F0302020204030204" pitchFamily="34" charset="0"/>
            </a:rPr>
            <a:t>When a large, warm object like a wild boar enters the sensor's view, it triggers motion detection.</a:t>
          </a:r>
        </a:p>
      </dgm:t>
    </dgm:pt>
    <dgm:pt modelId="{F518C129-6A28-4DD0-AA95-F89D942AF776}" type="parTrans" cxnId="{A45D7912-CF6F-4D1E-9BF4-3A064CD6F8A7}">
      <dgm:prSet/>
      <dgm:spPr/>
      <dgm:t>
        <a:bodyPr/>
        <a:lstStyle/>
        <a:p>
          <a:endParaRPr lang="en-US"/>
        </a:p>
      </dgm:t>
    </dgm:pt>
    <dgm:pt modelId="{EC6A317E-BE35-43C3-ACCC-20BBCA4A57CE}" type="sibTrans" cxnId="{A45D7912-CF6F-4D1E-9BF4-3A064CD6F8A7}">
      <dgm:prSet phldrT="3" phldr="0" custT="1"/>
      <dgm:spPr/>
      <dgm:t>
        <a:bodyPr/>
        <a:lstStyle/>
        <a:p>
          <a:pPr algn="l"/>
          <a:endParaRPr lang="en-US" sz="1600" b="0" i="0">
            <a:solidFill>
              <a:schemeClr val="bg1"/>
            </a:solidFill>
            <a:latin typeface="Calibri Light" panose="020F0302020204030204" pitchFamily="34" charset="0"/>
            <a:cs typeface="Calibri Light" panose="020F0302020204030204" pitchFamily="34" charset="0"/>
          </a:endParaRPr>
        </a:p>
      </dgm:t>
    </dgm:pt>
    <dgm:pt modelId="{4299C0D4-A2AC-43E8-8515-44FDADE21A87}">
      <dgm:prSet custT="1"/>
      <dgm:spPr/>
      <dgm:t>
        <a:bodyPr/>
        <a:lstStyle/>
        <a:p>
          <a:pPr algn="l"/>
          <a:r>
            <a:rPr lang="en-US" sz="1600" b="0" i="0" dirty="0">
              <a:solidFill>
                <a:schemeClr val="bg1"/>
              </a:solidFill>
              <a:latin typeface="Calibri Light" panose="020F0302020204030204" pitchFamily="34" charset="0"/>
              <a:cs typeface="Calibri Light" panose="020F0302020204030204" pitchFamily="34" charset="0"/>
            </a:rPr>
            <a:t>Camera records live streaming when motion is detected and stores the video on the Rpi.</a:t>
          </a:r>
        </a:p>
      </dgm:t>
    </dgm:pt>
    <dgm:pt modelId="{2568B409-641A-451D-87D0-36A08D993125}" type="parTrans" cxnId="{5C68418B-EE9B-4666-A2AF-6E9542FBFD65}">
      <dgm:prSet/>
      <dgm:spPr/>
      <dgm:t>
        <a:bodyPr/>
        <a:lstStyle/>
        <a:p>
          <a:endParaRPr lang="en-US"/>
        </a:p>
      </dgm:t>
    </dgm:pt>
    <dgm:pt modelId="{2F83BD6D-04D2-4EDE-AB41-2F9081914B49}" type="sibTrans" cxnId="{5C68418B-EE9B-4666-A2AF-6E9542FBFD65}">
      <dgm:prSet phldrT="4" phldr="0" custT="1"/>
      <dgm:spPr/>
      <dgm:t>
        <a:bodyPr/>
        <a:lstStyle/>
        <a:p>
          <a:pPr algn="l"/>
          <a:endParaRPr lang="en-US" sz="1600" b="0" i="0">
            <a:solidFill>
              <a:schemeClr val="bg1"/>
            </a:solidFill>
            <a:latin typeface="Calibri Light" panose="020F0302020204030204" pitchFamily="34" charset="0"/>
            <a:cs typeface="Calibri Light" panose="020F0302020204030204" pitchFamily="34" charset="0"/>
          </a:endParaRPr>
        </a:p>
      </dgm:t>
    </dgm:pt>
    <dgm:pt modelId="{1C35DB1E-D126-6D43-A74E-273BA8FC6E6C}">
      <dgm:prSet custT="1"/>
      <dgm:spPr/>
      <dgm:t>
        <a:bodyPr/>
        <a:lstStyle/>
        <a:p>
          <a:pPr algn="l"/>
          <a:r>
            <a:rPr lang="en-US" sz="1600" b="0" i="0" dirty="0">
              <a:solidFill>
                <a:schemeClr val="bg1"/>
              </a:solidFill>
              <a:latin typeface="Calibri Light" panose="020F0302020204030204" pitchFamily="34" charset="0"/>
              <a:cs typeface="Calibri Light" panose="020F0302020204030204" pitchFamily="34" charset="0"/>
            </a:rPr>
            <a:t>The YOLO V3 algorithm is used for animal species identification in the detection phase.</a:t>
          </a:r>
        </a:p>
      </dgm:t>
    </dgm:pt>
    <dgm:pt modelId="{00ADEF15-C39D-3743-91E7-5F974D0583FB}" type="parTrans" cxnId="{92650449-10C2-F149-AA91-E1149247FE84}">
      <dgm:prSet/>
      <dgm:spPr/>
      <dgm:t>
        <a:bodyPr/>
        <a:lstStyle/>
        <a:p>
          <a:endParaRPr lang="en-US"/>
        </a:p>
      </dgm:t>
    </dgm:pt>
    <dgm:pt modelId="{5A8B3EE5-5B18-4F4E-B058-83D1D7ACE9D0}" type="sibTrans" cxnId="{92650449-10C2-F149-AA91-E1149247FE84}">
      <dgm:prSet custT="1"/>
      <dgm:spPr/>
      <dgm:t>
        <a:bodyPr/>
        <a:lstStyle/>
        <a:p>
          <a:pPr algn="l"/>
          <a:endParaRPr lang="en-US" sz="1600" b="0" i="0">
            <a:latin typeface="Calibri Light" panose="020F0302020204030204" pitchFamily="34" charset="0"/>
            <a:cs typeface="Calibri Light" panose="020F0302020204030204" pitchFamily="34" charset="0"/>
          </a:endParaRPr>
        </a:p>
      </dgm:t>
    </dgm:pt>
    <dgm:pt modelId="{8B473FB5-86D7-CC41-A688-18DBD3B0C233}">
      <dgm:prSet custT="1"/>
      <dgm:spPr/>
      <dgm:t>
        <a:bodyPr/>
        <a:lstStyle/>
        <a:p>
          <a:pPr algn="l"/>
          <a:r>
            <a:rPr lang="en-US" sz="1600" b="0" i="0" dirty="0">
              <a:solidFill>
                <a:schemeClr val="bg1"/>
              </a:solidFill>
              <a:latin typeface="Calibri Light" panose="020F0302020204030204" pitchFamily="34" charset="0"/>
              <a:cs typeface="Calibri Light" panose="020F0302020204030204" pitchFamily="34" charset="0"/>
            </a:rPr>
            <a:t>YOLO V3 predicts detected object classes and bounding boxes within a single algorithm pass.</a:t>
          </a:r>
        </a:p>
      </dgm:t>
    </dgm:pt>
    <dgm:pt modelId="{CAFB11BF-F988-CC44-BF9B-56658D39C38C}" type="parTrans" cxnId="{9AFFF7A0-6DD4-DE49-8C4E-DB4D68DD45BB}">
      <dgm:prSet/>
      <dgm:spPr/>
      <dgm:t>
        <a:bodyPr/>
        <a:lstStyle/>
        <a:p>
          <a:endParaRPr lang="en-US"/>
        </a:p>
      </dgm:t>
    </dgm:pt>
    <dgm:pt modelId="{945E6975-1BCB-4B46-A08D-F1FB8A699160}" type="sibTrans" cxnId="{9AFFF7A0-6DD4-DE49-8C4E-DB4D68DD45BB}">
      <dgm:prSet custT="1"/>
      <dgm:spPr/>
      <dgm:t>
        <a:bodyPr/>
        <a:lstStyle/>
        <a:p>
          <a:pPr algn="l"/>
          <a:endParaRPr lang="en-US" sz="1600" b="0" i="0">
            <a:latin typeface="Calibri Light" panose="020F0302020204030204" pitchFamily="34" charset="0"/>
            <a:cs typeface="Calibri Light" panose="020F0302020204030204" pitchFamily="34" charset="0"/>
          </a:endParaRPr>
        </a:p>
      </dgm:t>
    </dgm:pt>
    <dgm:pt modelId="{FEBB698D-E32C-B34E-A771-4B1EF9EDA892}">
      <dgm:prSet custT="1"/>
      <dgm:spPr/>
      <dgm:t>
        <a:bodyPr/>
        <a:lstStyle/>
        <a:p>
          <a:pPr algn="l"/>
          <a:r>
            <a:rPr lang="en-US" sz="1600" b="0" i="0" dirty="0">
              <a:solidFill>
                <a:schemeClr val="bg1"/>
              </a:solidFill>
              <a:latin typeface="Calibri Light" panose="020F0302020204030204" pitchFamily="34" charset="0"/>
              <a:cs typeface="Calibri Light" panose="020F0302020204030204" pitchFamily="34" charset="0"/>
            </a:rPr>
            <a:t>If wild boars are detected, the system activates flashlights to deter them.</a:t>
          </a:r>
        </a:p>
      </dgm:t>
    </dgm:pt>
    <dgm:pt modelId="{1BE91866-FE02-1946-9B49-4B2B7A76A885}" type="parTrans" cxnId="{BECF790F-A97B-3241-A8BD-5E288747E000}">
      <dgm:prSet/>
      <dgm:spPr/>
      <dgm:t>
        <a:bodyPr/>
        <a:lstStyle/>
        <a:p>
          <a:endParaRPr lang="en-US"/>
        </a:p>
      </dgm:t>
    </dgm:pt>
    <dgm:pt modelId="{2FE7D1F0-EF2F-0A4E-83D7-0ED0B92848F4}" type="sibTrans" cxnId="{BECF790F-A97B-3241-A8BD-5E288747E000}">
      <dgm:prSet custT="1"/>
      <dgm:spPr/>
      <dgm:t>
        <a:bodyPr/>
        <a:lstStyle/>
        <a:p>
          <a:pPr algn="l"/>
          <a:endParaRPr lang="en-US" sz="1600" b="0" i="0">
            <a:latin typeface="Calibri Light" panose="020F0302020204030204" pitchFamily="34" charset="0"/>
            <a:cs typeface="Calibri Light" panose="020F0302020204030204" pitchFamily="34" charset="0"/>
          </a:endParaRPr>
        </a:p>
      </dgm:t>
    </dgm:pt>
    <dgm:pt modelId="{24DD203A-7E80-7447-9AE4-FADF2932A359}">
      <dgm:prSet custT="1"/>
      <dgm:spPr/>
      <dgm:t>
        <a:bodyPr/>
        <a:lstStyle/>
        <a:p>
          <a:pPr algn="l"/>
          <a:r>
            <a:rPr lang="en-US" sz="1600" b="0" i="0" dirty="0">
              <a:solidFill>
                <a:schemeClr val="bg1"/>
              </a:solidFill>
              <a:latin typeface="Calibri Light" panose="020F0302020204030204" pitchFamily="34" charset="0"/>
              <a:cs typeface="Calibri Light" panose="020F0302020204030204" pitchFamily="34" charset="0"/>
            </a:rPr>
            <a:t>The flashing lights blink irregularly to annoy and guide the wild boar away from the urban area without causing harm.</a:t>
          </a:r>
        </a:p>
      </dgm:t>
    </dgm:pt>
    <dgm:pt modelId="{6463B63D-4C18-FB42-88FB-0799562A5181}" type="parTrans" cxnId="{6FF61594-CE5C-B044-9B0C-228B61761286}">
      <dgm:prSet/>
      <dgm:spPr/>
      <dgm:t>
        <a:bodyPr/>
        <a:lstStyle/>
        <a:p>
          <a:endParaRPr lang="en-US"/>
        </a:p>
      </dgm:t>
    </dgm:pt>
    <dgm:pt modelId="{638997C2-341C-7A4A-B58E-C72C37C7F565}" type="sibTrans" cxnId="{6FF61594-CE5C-B044-9B0C-228B61761286}">
      <dgm:prSet/>
      <dgm:spPr/>
      <dgm:t>
        <a:bodyPr/>
        <a:lstStyle/>
        <a:p>
          <a:endParaRPr lang="en-US"/>
        </a:p>
      </dgm:t>
    </dgm:pt>
    <dgm:pt modelId="{82D7FC22-6513-FF4C-9D5F-2BFB20750E6F}" type="pres">
      <dgm:prSet presAssocID="{7D9CE47E-C2D1-4537-85F4-F9D9C84603AA}" presName="diagram" presStyleCnt="0">
        <dgm:presLayoutVars>
          <dgm:dir/>
          <dgm:resizeHandles val="exact"/>
        </dgm:presLayoutVars>
      </dgm:prSet>
      <dgm:spPr/>
    </dgm:pt>
    <dgm:pt modelId="{D66D0A9C-8021-0641-8090-DE4BB4A30286}" type="pres">
      <dgm:prSet presAssocID="{94F14760-97CF-4EFE-A2C3-85B0112A9654}" presName="node" presStyleLbl="node1" presStyleIdx="0" presStyleCnt="8" custScaleX="106594" custScaleY="116644">
        <dgm:presLayoutVars>
          <dgm:bulletEnabled val="1"/>
        </dgm:presLayoutVars>
      </dgm:prSet>
      <dgm:spPr/>
    </dgm:pt>
    <dgm:pt modelId="{77C4EA93-6677-D942-85D8-7448D94C0987}" type="pres">
      <dgm:prSet presAssocID="{4CDDFC9E-BA82-443C-A690-26E5AA4ED299}" presName="sibTrans" presStyleLbl="sibTrans2D1" presStyleIdx="0" presStyleCnt="7" custScaleX="101608" custScaleY="111188"/>
      <dgm:spPr/>
    </dgm:pt>
    <dgm:pt modelId="{2B852BBB-CDA7-FD44-A4F2-42A266C0A627}" type="pres">
      <dgm:prSet presAssocID="{4CDDFC9E-BA82-443C-A690-26E5AA4ED299}" presName="connectorText" presStyleLbl="sibTrans2D1" presStyleIdx="0" presStyleCnt="7"/>
      <dgm:spPr/>
    </dgm:pt>
    <dgm:pt modelId="{812AC858-EEA9-D847-B3CD-988853B4BDF4}" type="pres">
      <dgm:prSet presAssocID="{4376109F-9146-4DF6-8BC1-2F6A8C80021A}" presName="node" presStyleLbl="node1" presStyleIdx="1" presStyleCnt="8" custScaleX="106594" custScaleY="116644">
        <dgm:presLayoutVars>
          <dgm:bulletEnabled val="1"/>
        </dgm:presLayoutVars>
      </dgm:prSet>
      <dgm:spPr/>
    </dgm:pt>
    <dgm:pt modelId="{B1B5BA7B-5CA5-734F-93E5-3B4858F58ECA}" type="pres">
      <dgm:prSet presAssocID="{4A7956A6-6EF7-4216-9EE8-F7FF65E16310}" presName="sibTrans" presStyleLbl="sibTrans2D1" presStyleIdx="1" presStyleCnt="7" custScaleX="101608" custScaleY="111188"/>
      <dgm:spPr/>
    </dgm:pt>
    <dgm:pt modelId="{EA5E7F69-1FFE-7A4D-9E95-11162565D403}" type="pres">
      <dgm:prSet presAssocID="{4A7956A6-6EF7-4216-9EE8-F7FF65E16310}" presName="connectorText" presStyleLbl="sibTrans2D1" presStyleIdx="1" presStyleCnt="7"/>
      <dgm:spPr/>
    </dgm:pt>
    <dgm:pt modelId="{ADBA5579-FDE3-644A-A997-AA8B3EE0F885}" type="pres">
      <dgm:prSet presAssocID="{1A5A6087-D0DB-4DF0-9798-BE5791EBC7A2}" presName="node" presStyleLbl="node1" presStyleIdx="2" presStyleCnt="8" custScaleX="106594" custScaleY="116644">
        <dgm:presLayoutVars>
          <dgm:bulletEnabled val="1"/>
        </dgm:presLayoutVars>
      </dgm:prSet>
      <dgm:spPr/>
    </dgm:pt>
    <dgm:pt modelId="{A8974B19-A70C-7342-BF05-9A11B0882B53}" type="pres">
      <dgm:prSet presAssocID="{EC6A317E-BE35-43C3-ACCC-20BBCA4A57CE}" presName="sibTrans" presStyleLbl="sibTrans2D1" presStyleIdx="2" presStyleCnt="7" custScaleX="101608" custScaleY="111188"/>
      <dgm:spPr/>
    </dgm:pt>
    <dgm:pt modelId="{45A2545A-F3A1-4546-8B07-34365831BBCD}" type="pres">
      <dgm:prSet presAssocID="{EC6A317E-BE35-43C3-ACCC-20BBCA4A57CE}" presName="connectorText" presStyleLbl="sibTrans2D1" presStyleIdx="2" presStyleCnt="7"/>
      <dgm:spPr/>
    </dgm:pt>
    <dgm:pt modelId="{AF558B82-55F9-2041-A045-31A4C095AA8B}" type="pres">
      <dgm:prSet presAssocID="{4299C0D4-A2AC-43E8-8515-44FDADE21A87}" presName="node" presStyleLbl="node1" presStyleIdx="3" presStyleCnt="8" custScaleX="106594" custScaleY="116644">
        <dgm:presLayoutVars>
          <dgm:bulletEnabled val="1"/>
        </dgm:presLayoutVars>
      </dgm:prSet>
      <dgm:spPr/>
    </dgm:pt>
    <dgm:pt modelId="{14C49F22-3454-F843-A483-A254119FAB5A}" type="pres">
      <dgm:prSet presAssocID="{2F83BD6D-04D2-4EDE-AB41-2F9081914B49}" presName="sibTrans" presStyleLbl="sibTrans2D1" presStyleIdx="3" presStyleCnt="7" custScaleX="101608" custScaleY="111188"/>
      <dgm:spPr/>
    </dgm:pt>
    <dgm:pt modelId="{A3123A2F-3952-C942-A838-85F8F2AC42C3}" type="pres">
      <dgm:prSet presAssocID="{2F83BD6D-04D2-4EDE-AB41-2F9081914B49}" presName="connectorText" presStyleLbl="sibTrans2D1" presStyleIdx="3" presStyleCnt="7"/>
      <dgm:spPr/>
    </dgm:pt>
    <dgm:pt modelId="{8269E1EF-D285-8E4F-A427-3BAABF58B691}" type="pres">
      <dgm:prSet presAssocID="{1C35DB1E-D126-6D43-A74E-273BA8FC6E6C}" presName="node" presStyleLbl="node1" presStyleIdx="4" presStyleCnt="8" custScaleX="106594" custScaleY="116644">
        <dgm:presLayoutVars>
          <dgm:bulletEnabled val="1"/>
        </dgm:presLayoutVars>
      </dgm:prSet>
      <dgm:spPr/>
    </dgm:pt>
    <dgm:pt modelId="{60C53A24-D89E-534F-AEB5-68DD1C84A697}" type="pres">
      <dgm:prSet presAssocID="{5A8B3EE5-5B18-4F4E-B058-83D1D7ACE9D0}" presName="sibTrans" presStyleLbl="sibTrans2D1" presStyleIdx="4" presStyleCnt="7" custScaleX="101608" custScaleY="111188"/>
      <dgm:spPr/>
    </dgm:pt>
    <dgm:pt modelId="{CAC0BF78-3747-D647-8927-1231EF297C3B}" type="pres">
      <dgm:prSet presAssocID="{5A8B3EE5-5B18-4F4E-B058-83D1D7ACE9D0}" presName="connectorText" presStyleLbl="sibTrans2D1" presStyleIdx="4" presStyleCnt="7"/>
      <dgm:spPr/>
    </dgm:pt>
    <dgm:pt modelId="{A89B2794-ED61-9B4B-9835-4C8B41312B44}" type="pres">
      <dgm:prSet presAssocID="{8B473FB5-86D7-CC41-A688-18DBD3B0C233}" presName="node" presStyleLbl="node1" presStyleIdx="5" presStyleCnt="8" custScaleX="106594" custScaleY="116644" custLinFactNeighborX="2050" custLinFactNeighborY="-1713">
        <dgm:presLayoutVars>
          <dgm:bulletEnabled val="1"/>
        </dgm:presLayoutVars>
      </dgm:prSet>
      <dgm:spPr/>
    </dgm:pt>
    <dgm:pt modelId="{B7EAAE8C-5A83-5E45-8A13-8929ED88878C}" type="pres">
      <dgm:prSet presAssocID="{945E6975-1BCB-4B46-A08D-F1FB8A699160}" presName="sibTrans" presStyleLbl="sibTrans2D1" presStyleIdx="5" presStyleCnt="7" custAng="10794230" custFlipHor="1" custScaleX="80868" custScaleY="111188" custLinFactNeighborX="-3773" custLinFactNeighborY="26144"/>
      <dgm:spPr/>
    </dgm:pt>
    <dgm:pt modelId="{F95E4A2E-17DE-C941-91EE-5A7427C82458}" type="pres">
      <dgm:prSet presAssocID="{945E6975-1BCB-4B46-A08D-F1FB8A699160}" presName="connectorText" presStyleLbl="sibTrans2D1" presStyleIdx="5" presStyleCnt="7"/>
      <dgm:spPr/>
    </dgm:pt>
    <dgm:pt modelId="{86F53CA3-539F-2E41-9FC6-EB2F91D9978D}" type="pres">
      <dgm:prSet presAssocID="{FEBB698D-E32C-B34E-A771-4B1EF9EDA892}" presName="node" presStyleLbl="node1" presStyleIdx="6" presStyleCnt="8" custScaleX="106594" custScaleY="116644" custLinFactNeighborX="-8134" custLinFactNeighborY="6051">
        <dgm:presLayoutVars>
          <dgm:bulletEnabled val="1"/>
        </dgm:presLayoutVars>
      </dgm:prSet>
      <dgm:spPr/>
    </dgm:pt>
    <dgm:pt modelId="{C449FCBA-5BE4-C740-A371-E920BB95FA6C}" type="pres">
      <dgm:prSet presAssocID="{2FE7D1F0-EF2F-0A4E-83D7-0ED0B92848F4}" presName="sibTrans" presStyleLbl="sibTrans2D1" presStyleIdx="6" presStyleCnt="7" custScaleX="101608" custScaleY="111188"/>
      <dgm:spPr/>
    </dgm:pt>
    <dgm:pt modelId="{D2799C24-D47F-0B43-B32F-71A57CCC60EC}" type="pres">
      <dgm:prSet presAssocID="{2FE7D1F0-EF2F-0A4E-83D7-0ED0B92848F4}" presName="connectorText" presStyleLbl="sibTrans2D1" presStyleIdx="6" presStyleCnt="7"/>
      <dgm:spPr/>
    </dgm:pt>
    <dgm:pt modelId="{748FD420-CF54-634E-B866-80C82851E950}" type="pres">
      <dgm:prSet presAssocID="{24DD203A-7E80-7447-9AE4-FADF2932A359}" presName="node" presStyleLbl="node1" presStyleIdx="7" presStyleCnt="8" custScaleX="106594" custScaleY="116644" custLinFactNeighborX="44" custLinFactNeighborY="6051">
        <dgm:presLayoutVars>
          <dgm:bulletEnabled val="1"/>
        </dgm:presLayoutVars>
      </dgm:prSet>
      <dgm:spPr/>
    </dgm:pt>
  </dgm:ptLst>
  <dgm:cxnLst>
    <dgm:cxn modelId="{371EA706-1728-A84D-9CCD-7C5045832CEE}" type="presOf" srcId="{2FE7D1F0-EF2F-0A4E-83D7-0ED0B92848F4}" destId="{C449FCBA-5BE4-C740-A371-E920BB95FA6C}" srcOrd="0" destOrd="0" presId="urn:microsoft.com/office/officeart/2005/8/layout/process5"/>
    <dgm:cxn modelId="{BECF790F-A97B-3241-A8BD-5E288747E000}" srcId="{7D9CE47E-C2D1-4537-85F4-F9D9C84603AA}" destId="{FEBB698D-E32C-B34E-A771-4B1EF9EDA892}" srcOrd="6" destOrd="0" parTransId="{1BE91866-FE02-1946-9B49-4B2B7A76A885}" sibTransId="{2FE7D1F0-EF2F-0A4E-83D7-0ED0B92848F4}"/>
    <dgm:cxn modelId="{A45D7912-CF6F-4D1E-9BF4-3A064CD6F8A7}" srcId="{7D9CE47E-C2D1-4537-85F4-F9D9C84603AA}" destId="{1A5A6087-D0DB-4DF0-9798-BE5791EBC7A2}" srcOrd="2" destOrd="0" parTransId="{F518C129-6A28-4DD0-AA95-F89D942AF776}" sibTransId="{EC6A317E-BE35-43C3-ACCC-20BBCA4A57CE}"/>
    <dgm:cxn modelId="{85B44C14-E389-7B41-B2F5-C6ECD07A05AD}" type="presOf" srcId="{EC6A317E-BE35-43C3-ACCC-20BBCA4A57CE}" destId="{A8974B19-A70C-7342-BF05-9A11B0882B53}" srcOrd="0" destOrd="0" presId="urn:microsoft.com/office/officeart/2005/8/layout/process5"/>
    <dgm:cxn modelId="{124EE515-5B26-2641-A75F-911265DC4227}" type="presOf" srcId="{EC6A317E-BE35-43C3-ACCC-20BBCA4A57CE}" destId="{45A2545A-F3A1-4546-8B07-34365831BBCD}" srcOrd="1" destOrd="0" presId="urn:microsoft.com/office/officeart/2005/8/layout/process5"/>
    <dgm:cxn modelId="{A3630C25-9BEE-3F49-B694-00DF7FCB9A00}" type="presOf" srcId="{4A7956A6-6EF7-4216-9EE8-F7FF65E16310}" destId="{B1B5BA7B-5CA5-734F-93E5-3B4858F58ECA}" srcOrd="0" destOrd="0" presId="urn:microsoft.com/office/officeart/2005/8/layout/process5"/>
    <dgm:cxn modelId="{F84BF329-7FCE-B746-8850-1D380CBEA7AD}" type="presOf" srcId="{4376109F-9146-4DF6-8BC1-2F6A8C80021A}" destId="{812AC858-EEA9-D847-B3CD-988853B4BDF4}" srcOrd="0" destOrd="0" presId="urn:microsoft.com/office/officeart/2005/8/layout/process5"/>
    <dgm:cxn modelId="{6E695B34-5F5E-9049-A553-6E2B1D73C20A}" type="presOf" srcId="{945E6975-1BCB-4B46-A08D-F1FB8A699160}" destId="{B7EAAE8C-5A83-5E45-8A13-8929ED88878C}" srcOrd="0" destOrd="0" presId="urn:microsoft.com/office/officeart/2005/8/layout/process5"/>
    <dgm:cxn modelId="{6CA1D13C-ECBA-BB49-8A78-B3D8336ED2FE}" type="presOf" srcId="{5A8B3EE5-5B18-4F4E-B058-83D1D7ACE9D0}" destId="{60C53A24-D89E-534F-AEB5-68DD1C84A697}" srcOrd="0" destOrd="0" presId="urn:microsoft.com/office/officeart/2005/8/layout/process5"/>
    <dgm:cxn modelId="{92650449-10C2-F149-AA91-E1149247FE84}" srcId="{7D9CE47E-C2D1-4537-85F4-F9D9C84603AA}" destId="{1C35DB1E-D126-6D43-A74E-273BA8FC6E6C}" srcOrd="4" destOrd="0" parTransId="{00ADEF15-C39D-3743-91E7-5F974D0583FB}" sibTransId="{5A8B3EE5-5B18-4F4E-B058-83D1D7ACE9D0}"/>
    <dgm:cxn modelId="{4757AD4F-8FEF-4DB5-88D4-B66931A143B3}" srcId="{7D9CE47E-C2D1-4537-85F4-F9D9C84603AA}" destId="{4376109F-9146-4DF6-8BC1-2F6A8C80021A}" srcOrd="1" destOrd="0" parTransId="{64E1EB3F-BB4B-4786-BFA9-12642C6C1368}" sibTransId="{4A7956A6-6EF7-4216-9EE8-F7FF65E16310}"/>
    <dgm:cxn modelId="{D12F2E59-7982-5647-B89E-43F497708FCA}" type="presOf" srcId="{1C35DB1E-D126-6D43-A74E-273BA8FC6E6C}" destId="{8269E1EF-D285-8E4F-A427-3BAABF58B691}" srcOrd="0" destOrd="0" presId="urn:microsoft.com/office/officeart/2005/8/layout/process5"/>
    <dgm:cxn modelId="{D68D1D5A-C40A-C340-AE49-3C7DA9983D64}" type="presOf" srcId="{4A7956A6-6EF7-4216-9EE8-F7FF65E16310}" destId="{EA5E7F69-1FFE-7A4D-9E95-11162565D403}" srcOrd="1" destOrd="0" presId="urn:microsoft.com/office/officeart/2005/8/layout/process5"/>
    <dgm:cxn modelId="{0DE3325C-B2BD-814C-B424-26CA674844BA}" type="presOf" srcId="{FEBB698D-E32C-B34E-A771-4B1EF9EDA892}" destId="{86F53CA3-539F-2E41-9FC6-EB2F91D9978D}" srcOrd="0" destOrd="0" presId="urn:microsoft.com/office/officeart/2005/8/layout/process5"/>
    <dgm:cxn modelId="{00A9A05F-9C8F-C24E-92C4-965C7BA86576}" type="presOf" srcId="{94F14760-97CF-4EFE-A2C3-85B0112A9654}" destId="{D66D0A9C-8021-0641-8090-DE4BB4A30286}" srcOrd="0" destOrd="0" presId="urn:microsoft.com/office/officeart/2005/8/layout/process5"/>
    <dgm:cxn modelId="{F70E4C6C-6728-354E-9908-B4F5757E6CC2}" type="presOf" srcId="{4CDDFC9E-BA82-443C-A690-26E5AA4ED299}" destId="{2B852BBB-CDA7-FD44-A4F2-42A266C0A627}" srcOrd="1" destOrd="0" presId="urn:microsoft.com/office/officeart/2005/8/layout/process5"/>
    <dgm:cxn modelId="{FBC1DC6E-8FB1-F248-AF1D-13CD51F47D25}" type="presOf" srcId="{1A5A6087-D0DB-4DF0-9798-BE5791EBC7A2}" destId="{ADBA5579-FDE3-644A-A997-AA8B3EE0F885}" srcOrd="0" destOrd="0" presId="urn:microsoft.com/office/officeart/2005/8/layout/process5"/>
    <dgm:cxn modelId="{138C7A77-D6AD-994D-AE05-317EE08319EC}" type="presOf" srcId="{24DD203A-7E80-7447-9AE4-FADF2932A359}" destId="{748FD420-CF54-634E-B866-80C82851E950}" srcOrd="0" destOrd="0" presId="urn:microsoft.com/office/officeart/2005/8/layout/process5"/>
    <dgm:cxn modelId="{501EAA79-9C28-3140-900F-350DFEE0DE54}" type="presOf" srcId="{4CDDFC9E-BA82-443C-A690-26E5AA4ED299}" destId="{77C4EA93-6677-D942-85D8-7448D94C0987}" srcOrd="0" destOrd="0" presId="urn:microsoft.com/office/officeart/2005/8/layout/process5"/>
    <dgm:cxn modelId="{DAD25B7B-A928-934D-9E33-0D0394C6B66E}" type="presOf" srcId="{4299C0D4-A2AC-43E8-8515-44FDADE21A87}" destId="{AF558B82-55F9-2041-A045-31A4C095AA8B}" srcOrd="0" destOrd="0" presId="urn:microsoft.com/office/officeart/2005/8/layout/process5"/>
    <dgm:cxn modelId="{44961A7E-6E7F-094B-BD86-DA87F7C196BA}" type="presOf" srcId="{5A8B3EE5-5B18-4F4E-B058-83D1D7ACE9D0}" destId="{CAC0BF78-3747-D647-8927-1231EF297C3B}" srcOrd="1" destOrd="0" presId="urn:microsoft.com/office/officeart/2005/8/layout/process5"/>
    <dgm:cxn modelId="{A67D2C85-91B6-F54C-BC97-13F735D52DCF}" type="presOf" srcId="{945E6975-1BCB-4B46-A08D-F1FB8A699160}" destId="{F95E4A2E-17DE-C941-91EE-5A7427C82458}" srcOrd="1" destOrd="0" presId="urn:microsoft.com/office/officeart/2005/8/layout/process5"/>
    <dgm:cxn modelId="{5C68418B-EE9B-4666-A2AF-6E9542FBFD65}" srcId="{7D9CE47E-C2D1-4537-85F4-F9D9C84603AA}" destId="{4299C0D4-A2AC-43E8-8515-44FDADE21A87}" srcOrd="3" destOrd="0" parTransId="{2568B409-641A-451D-87D0-36A08D993125}" sibTransId="{2F83BD6D-04D2-4EDE-AB41-2F9081914B49}"/>
    <dgm:cxn modelId="{6FF61594-CE5C-B044-9B0C-228B61761286}" srcId="{7D9CE47E-C2D1-4537-85F4-F9D9C84603AA}" destId="{24DD203A-7E80-7447-9AE4-FADF2932A359}" srcOrd="7" destOrd="0" parTransId="{6463B63D-4C18-FB42-88FB-0799562A5181}" sibTransId="{638997C2-341C-7A4A-B58E-C72C37C7F565}"/>
    <dgm:cxn modelId="{9AFFF7A0-6DD4-DE49-8C4E-DB4D68DD45BB}" srcId="{7D9CE47E-C2D1-4537-85F4-F9D9C84603AA}" destId="{8B473FB5-86D7-CC41-A688-18DBD3B0C233}" srcOrd="5" destOrd="0" parTransId="{CAFB11BF-F988-CC44-BF9B-56658D39C38C}" sibTransId="{945E6975-1BCB-4B46-A08D-F1FB8A699160}"/>
    <dgm:cxn modelId="{62EF72AA-0BB2-4B43-B534-93C437AFB3EC}" type="presOf" srcId="{2F83BD6D-04D2-4EDE-AB41-2F9081914B49}" destId="{A3123A2F-3952-C942-A838-85F8F2AC42C3}" srcOrd="1" destOrd="0" presId="urn:microsoft.com/office/officeart/2005/8/layout/process5"/>
    <dgm:cxn modelId="{6663B8C0-828E-1440-8833-F2698ED20119}" type="presOf" srcId="{7D9CE47E-C2D1-4537-85F4-F9D9C84603AA}" destId="{82D7FC22-6513-FF4C-9D5F-2BFB20750E6F}" srcOrd="0" destOrd="0" presId="urn:microsoft.com/office/officeart/2005/8/layout/process5"/>
    <dgm:cxn modelId="{F125C7C4-2B8B-D343-953F-9CEB67FD6EF2}" type="presOf" srcId="{2FE7D1F0-EF2F-0A4E-83D7-0ED0B92848F4}" destId="{D2799C24-D47F-0B43-B32F-71A57CCC60EC}" srcOrd="1" destOrd="0" presId="urn:microsoft.com/office/officeart/2005/8/layout/process5"/>
    <dgm:cxn modelId="{2B21EACE-A0C5-4E24-9084-E6624A0701F0}" srcId="{7D9CE47E-C2D1-4537-85F4-F9D9C84603AA}" destId="{94F14760-97CF-4EFE-A2C3-85B0112A9654}" srcOrd="0" destOrd="0" parTransId="{000327DF-F74F-4BC2-A570-67BC06680F47}" sibTransId="{4CDDFC9E-BA82-443C-A690-26E5AA4ED299}"/>
    <dgm:cxn modelId="{BA3EE8E8-C62F-8E4E-BC70-3AA6192881EF}" type="presOf" srcId="{2F83BD6D-04D2-4EDE-AB41-2F9081914B49}" destId="{14C49F22-3454-F843-A483-A254119FAB5A}" srcOrd="0" destOrd="0" presId="urn:microsoft.com/office/officeart/2005/8/layout/process5"/>
    <dgm:cxn modelId="{600173F3-EDBA-6B4D-8DBD-0020B97327DD}" type="presOf" srcId="{8B473FB5-86D7-CC41-A688-18DBD3B0C233}" destId="{A89B2794-ED61-9B4B-9835-4C8B41312B44}" srcOrd="0" destOrd="0" presId="urn:microsoft.com/office/officeart/2005/8/layout/process5"/>
    <dgm:cxn modelId="{703141CA-2836-AE44-8C17-988B0F81A3AA}" type="presParOf" srcId="{82D7FC22-6513-FF4C-9D5F-2BFB20750E6F}" destId="{D66D0A9C-8021-0641-8090-DE4BB4A30286}" srcOrd="0" destOrd="0" presId="urn:microsoft.com/office/officeart/2005/8/layout/process5"/>
    <dgm:cxn modelId="{D9D0C33B-2BAE-6C4C-B6E3-56E5136685E6}" type="presParOf" srcId="{82D7FC22-6513-FF4C-9D5F-2BFB20750E6F}" destId="{77C4EA93-6677-D942-85D8-7448D94C0987}" srcOrd="1" destOrd="0" presId="urn:microsoft.com/office/officeart/2005/8/layout/process5"/>
    <dgm:cxn modelId="{D00F94CC-76C6-2D4B-8E78-4FE65B6A74E0}" type="presParOf" srcId="{77C4EA93-6677-D942-85D8-7448D94C0987}" destId="{2B852BBB-CDA7-FD44-A4F2-42A266C0A627}" srcOrd="0" destOrd="0" presId="urn:microsoft.com/office/officeart/2005/8/layout/process5"/>
    <dgm:cxn modelId="{1F8D3942-450C-5E47-AB48-7CD602680F28}" type="presParOf" srcId="{82D7FC22-6513-FF4C-9D5F-2BFB20750E6F}" destId="{812AC858-EEA9-D847-B3CD-988853B4BDF4}" srcOrd="2" destOrd="0" presId="urn:microsoft.com/office/officeart/2005/8/layout/process5"/>
    <dgm:cxn modelId="{0A8E0E2F-C514-5840-AC16-0BB7BBBBBEE7}" type="presParOf" srcId="{82D7FC22-6513-FF4C-9D5F-2BFB20750E6F}" destId="{B1B5BA7B-5CA5-734F-93E5-3B4858F58ECA}" srcOrd="3" destOrd="0" presId="urn:microsoft.com/office/officeart/2005/8/layout/process5"/>
    <dgm:cxn modelId="{6BF55571-611F-D54C-869A-0F3977DE4650}" type="presParOf" srcId="{B1B5BA7B-5CA5-734F-93E5-3B4858F58ECA}" destId="{EA5E7F69-1FFE-7A4D-9E95-11162565D403}" srcOrd="0" destOrd="0" presId="urn:microsoft.com/office/officeart/2005/8/layout/process5"/>
    <dgm:cxn modelId="{A791784A-8DF8-DC47-A7F5-16A48ECE96C9}" type="presParOf" srcId="{82D7FC22-6513-FF4C-9D5F-2BFB20750E6F}" destId="{ADBA5579-FDE3-644A-A997-AA8B3EE0F885}" srcOrd="4" destOrd="0" presId="urn:microsoft.com/office/officeart/2005/8/layout/process5"/>
    <dgm:cxn modelId="{78354F1F-C4B6-E745-BC43-206C7F6F613E}" type="presParOf" srcId="{82D7FC22-6513-FF4C-9D5F-2BFB20750E6F}" destId="{A8974B19-A70C-7342-BF05-9A11B0882B53}" srcOrd="5" destOrd="0" presId="urn:microsoft.com/office/officeart/2005/8/layout/process5"/>
    <dgm:cxn modelId="{ED609B60-CFCC-6D4F-8F0E-32811169970B}" type="presParOf" srcId="{A8974B19-A70C-7342-BF05-9A11B0882B53}" destId="{45A2545A-F3A1-4546-8B07-34365831BBCD}" srcOrd="0" destOrd="0" presId="urn:microsoft.com/office/officeart/2005/8/layout/process5"/>
    <dgm:cxn modelId="{8F6080AD-5043-994C-B739-6BAF0B5B3E5C}" type="presParOf" srcId="{82D7FC22-6513-FF4C-9D5F-2BFB20750E6F}" destId="{AF558B82-55F9-2041-A045-31A4C095AA8B}" srcOrd="6" destOrd="0" presId="urn:microsoft.com/office/officeart/2005/8/layout/process5"/>
    <dgm:cxn modelId="{236AD858-4E1E-364F-AF2D-5149819AB438}" type="presParOf" srcId="{82D7FC22-6513-FF4C-9D5F-2BFB20750E6F}" destId="{14C49F22-3454-F843-A483-A254119FAB5A}" srcOrd="7" destOrd="0" presId="urn:microsoft.com/office/officeart/2005/8/layout/process5"/>
    <dgm:cxn modelId="{E24F1ADC-7C6B-7F48-96E1-B41DB2BB56B1}" type="presParOf" srcId="{14C49F22-3454-F843-A483-A254119FAB5A}" destId="{A3123A2F-3952-C942-A838-85F8F2AC42C3}" srcOrd="0" destOrd="0" presId="urn:microsoft.com/office/officeart/2005/8/layout/process5"/>
    <dgm:cxn modelId="{F3763A51-6816-F04F-B554-689AF77A4ACC}" type="presParOf" srcId="{82D7FC22-6513-FF4C-9D5F-2BFB20750E6F}" destId="{8269E1EF-D285-8E4F-A427-3BAABF58B691}" srcOrd="8" destOrd="0" presId="urn:microsoft.com/office/officeart/2005/8/layout/process5"/>
    <dgm:cxn modelId="{1C14CA86-DECF-254F-AE6A-46B2AD5EE6C6}" type="presParOf" srcId="{82D7FC22-6513-FF4C-9D5F-2BFB20750E6F}" destId="{60C53A24-D89E-534F-AEB5-68DD1C84A697}" srcOrd="9" destOrd="0" presId="urn:microsoft.com/office/officeart/2005/8/layout/process5"/>
    <dgm:cxn modelId="{09CEEDFF-89B3-584B-8F1D-95CDECF42E99}" type="presParOf" srcId="{60C53A24-D89E-534F-AEB5-68DD1C84A697}" destId="{CAC0BF78-3747-D647-8927-1231EF297C3B}" srcOrd="0" destOrd="0" presId="urn:microsoft.com/office/officeart/2005/8/layout/process5"/>
    <dgm:cxn modelId="{0E30BCBC-38A3-F14D-A4C4-19EDBADFF839}" type="presParOf" srcId="{82D7FC22-6513-FF4C-9D5F-2BFB20750E6F}" destId="{A89B2794-ED61-9B4B-9835-4C8B41312B44}" srcOrd="10" destOrd="0" presId="urn:microsoft.com/office/officeart/2005/8/layout/process5"/>
    <dgm:cxn modelId="{485F75DC-BD18-B74E-8339-E2480298066D}" type="presParOf" srcId="{82D7FC22-6513-FF4C-9D5F-2BFB20750E6F}" destId="{B7EAAE8C-5A83-5E45-8A13-8929ED88878C}" srcOrd="11" destOrd="0" presId="urn:microsoft.com/office/officeart/2005/8/layout/process5"/>
    <dgm:cxn modelId="{C96D868E-55DE-1142-8690-1DA91B97EC6D}" type="presParOf" srcId="{B7EAAE8C-5A83-5E45-8A13-8929ED88878C}" destId="{F95E4A2E-17DE-C941-91EE-5A7427C82458}" srcOrd="0" destOrd="0" presId="urn:microsoft.com/office/officeart/2005/8/layout/process5"/>
    <dgm:cxn modelId="{9E7CFE6D-13FB-E848-9A55-EEEDF90B397F}" type="presParOf" srcId="{82D7FC22-6513-FF4C-9D5F-2BFB20750E6F}" destId="{86F53CA3-539F-2E41-9FC6-EB2F91D9978D}" srcOrd="12" destOrd="0" presId="urn:microsoft.com/office/officeart/2005/8/layout/process5"/>
    <dgm:cxn modelId="{8195DEEE-0C73-C04A-9E54-3ED5051DE4A1}" type="presParOf" srcId="{82D7FC22-6513-FF4C-9D5F-2BFB20750E6F}" destId="{C449FCBA-5BE4-C740-A371-E920BB95FA6C}" srcOrd="13" destOrd="0" presId="urn:microsoft.com/office/officeart/2005/8/layout/process5"/>
    <dgm:cxn modelId="{2D176968-A5B2-A448-9CC3-1D01BB09DD0C}" type="presParOf" srcId="{C449FCBA-5BE4-C740-A371-E920BB95FA6C}" destId="{D2799C24-D47F-0B43-B32F-71A57CCC60EC}" srcOrd="0" destOrd="0" presId="urn:microsoft.com/office/officeart/2005/8/layout/process5"/>
    <dgm:cxn modelId="{80975986-3901-3F40-AB4A-A2E9CF855356}" type="presParOf" srcId="{82D7FC22-6513-FF4C-9D5F-2BFB20750E6F}" destId="{748FD420-CF54-634E-B866-80C82851E950}" srcOrd="14" destOrd="0" presId="urn:microsoft.com/office/officeart/2005/8/layout/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19712627-87B5-4957-AD56-01C03CB59186}"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A242862E-59EB-40D2-900B-67B5E7DE4484}">
      <dgm:prSet/>
      <dgm:spPr/>
      <dgm:t>
        <a:bodyPr/>
        <a:lstStyle/>
        <a:p>
          <a:r>
            <a:rPr lang="en-US" b="0" i="0">
              <a:latin typeface="Calibri Light" panose="020F0302020204030204" pitchFamily="34" charset="0"/>
              <a:cs typeface="Calibri Light" panose="020F0302020204030204" pitchFamily="34" charset="0"/>
            </a:rPr>
            <a:t>4.1 Feasibility (35%): The solutions' applicability, practicality, and acceptability affect their possibility of being used in real life.</a:t>
          </a:r>
        </a:p>
      </dgm:t>
    </dgm:pt>
    <dgm:pt modelId="{DE13A196-A4D7-4BA4-B9DB-510F4C96D648}" type="parTrans" cxnId="{DAFB46ED-D3E2-4A0E-A7D0-332597F58DF5}">
      <dgm:prSet/>
      <dgm:spPr/>
      <dgm:t>
        <a:bodyPr/>
        <a:lstStyle/>
        <a:p>
          <a:endParaRPr lang="en-US"/>
        </a:p>
      </dgm:t>
    </dgm:pt>
    <dgm:pt modelId="{921D6AA8-4D98-416B-90F4-D08B9DA95BAD}" type="sibTrans" cxnId="{DAFB46ED-D3E2-4A0E-A7D0-332597F58DF5}">
      <dgm:prSet/>
      <dgm:spPr/>
      <dgm:t>
        <a:bodyPr/>
        <a:lstStyle/>
        <a:p>
          <a:endParaRPr lang="en-US"/>
        </a:p>
      </dgm:t>
    </dgm:pt>
    <dgm:pt modelId="{85865759-DDE4-49FA-8EC5-2FF1B9DA8B14}">
      <dgm:prSet/>
      <dgm:spPr/>
      <dgm:t>
        <a:bodyPr/>
        <a:lstStyle/>
        <a:p>
          <a:r>
            <a:rPr lang="en-US" b="0" i="0">
              <a:latin typeface="Calibri Light" panose="020F0302020204030204" pitchFamily="34" charset="0"/>
              <a:cs typeface="Calibri Light" panose="020F0302020204030204" pitchFamily="34" charset="0"/>
            </a:rPr>
            <a:t>4.2 Monetary Cost (35%): The monetary costs of the products affect their possibility of being used in real life because they must fit the budget</a:t>
          </a:r>
        </a:p>
      </dgm:t>
    </dgm:pt>
    <dgm:pt modelId="{F7D400CD-D87E-4E17-869F-1AEFC78B6850}" type="parTrans" cxnId="{E99791D9-71CB-4EAD-B40C-64BDA0A88C92}">
      <dgm:prSet/>
      <dgm:spPr/>
      <dgm:t>
        <a:bodyPr/>
        <a:lstStyle/>
        <a:p>
          <a:endParaRPr lang="en-US"/>
        </a:p>
      </dgm:t>
    </dgm:pt>
    <dgm:pt modelId="{4BF78E1E-77CD-447D-8889-721C77571C1D}" type="sibTrans" cxnId="{E99791D9-71CB-4EAD-B40C-64BDA0A88C92}">
      <dgm:prSet/>
      <dgm:spPr/>
      <dgm:t>
        <a:bodyPr/>
        <a:lstStyle/>
        <a:p>
          <a:endParaRPr lang="en-US"/>
        </a:p>
      </dgm:t>
    </dgm:pt>
    <dgm:pt modelId="{A0AB7F23-88A6-45AA-AB52-CF81484EAB27}">
      <dgm:prSet/>
      <dgm:spPr/>
      <dgm:t>
        <a:bodyPr/>
        <a:lstStyle/>
        <a:p>
          <a:r>
            <a:rPr lang="en-US" b="0" i="0">
              <a:latin typeface="Calibri Light" panose="020F0302020204030204" pitchFamily="34" charset="0"/>
              <a:cs typeface="Calibri Light" panose="020F0302020204030204" pitchFamily="34" charset="0"/>
            </a:rPr>
            <a:t>4.3 Environmental Safety Impact (30%): For the solutions to be applied, the deterrents that are used in the systems must not harm the environment.</a:t>
          </a:r>
        </a:p>
      </dgm:t>
    </dgm:pt>
    <dgm:pt modelId="{079BF262-24EC-4639-8387-8AB8A5F33EEE}" type="parTrans" cxnId="{DAC28235-811E-48D4-AF71-696A6D8DF1B7}">
      <dgm:prSet/>
      <dgm:spPr/>
      <dgm:t>
        <a:bodyPr/>
        <a:lstStyle/>
        <a:p>
          <a:endParaRPr lang="en-US"/>
        </a:p>
      </dgm:t>
    </dgm:pt>
    <dgm:pt modelId="{230DC15B-7284-40ED-AB1A-73D60EA36A3F}" type="sibTrans" cxnId="{DAC28235-811E-48D4-AF71-696A6D8DF1B7}">
      <dgm:prSet/>
      <dgm:spPr/>
      <dgm:t>
        <a:bodyPr/>
        <a:lstStyle/>
        <a:p>
          <a:endParaRPr lang="en-US"/>
        </a:p>
      </dgm:t>
    </dgm:pt>
    <dgm:pt modelId="{71D99CC1-BDDF-4AD5-8BD3-7A148E6E8792}" type="pres">
      <dgm:prSet presAssocID="{19712627-87B5-4957-AD56-01C03CB59186}" presName="root" presStyleCnt="0">
        <dgm:presLayoutVars>
          <dgm:dir/>
          <dgm:resizeHandles val="exact"/>
        </dgm:presLayoutVars>
      </dgm:prSet>
      <dgm:spPr/>
    </dgm:pt>
    <dgm:pt modelId="{06236626-2B8D-4CFD-8373-D3D82DBD2F3E}" type="pres">
      <dgm:prSet presAssocID="{A242862E-59EB-40D2-900B-67B5E7DE4484}" presName="compNode" presStyleCnt="0"/>
      <dgm:spPr/>
    </dgm:pt>
    <dgm:pt modelId="{6C8D50D2-B647-4001-8AEF-20301D812EED}" type="pres">
      <dgm:prSet presAssocID="{A242862E-59EB-40D2-900B-67B5E7DE4484}" presName="bgRect" presStyleLbl="bgShp" presStyleIdx="0" presStyleCnt="3"/>
      <dgm:spPr/>
    </dgm:pt>
    <dgm:pt modelId="{B8D91977-FD6A-4AE7-AC63-1AEFDC2C6469}" type="pres">
      <dgm:prSet presAssocID="{A242862E-59EB-40D2-900B-67B5E7DE4484}"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eckmark"/>
        </a:ext>
      </dgm:extLst>
    </dgm:pt>
    <dgm:pt modelId="{9459F212-2384-429B-ACAF-AB6388C2E841}" type="pres">
      <dgm:prSet presAssocID="{A242862E-59EB-40D2-900B-67B5E7DE4484}" presName="spaceRect" presStyleCnt="0"/>
      <dgm:spPr/>
    </dgm:pt>
    <dgm:pt modelId="{D81FD203-A0E1-42DF-B65D-71BA923D8375}" type="pres">
      <dgm:prSet presAssocID="{A242862E-59EB-40D2-900B-67B5E7DE4484}" presName="parTx" presStyleLbl="revTx" presStyleIdx="0" presStyleCnt="3">
        <dgm:presLayoutVars>
          <dgm:chMax val="0"/>
          <dgm:chPref val="0"/>
        </dgm:presLayoutVars>
      </dgm:prSet>
      <dgm:spPr/>
    </dgm:pt>
    <dgm:pt modelId="{06504B48-B79C-4BCC-AE3A-FBC05503354B}" type="pres">
      <dgm:prSet presAssocID="{921D6AA8-4D98-416B-90F4-D08B9DA95BAD}" presName="sibTrans" presStyleCnt="0"/>
      <dgm:spPr/>
    </dgm:pt>
    <dgm:pt modelId="{5AF397A3-44B0-4672-BEC9-4BA748D18525}" type="pres">
      <dgm:prSet presAssocID="{85865759-DDE4-49FA-8EC5-2FF1B9DA8B14}" presName="compNode" presStyleCnt="0"/>
      <dgm:spPr/>
    </dgm:pt>
    <dgm:pt modelId="{9E749452-33E0-4DCD-B6C8-B0B568654309}" type="pres">
      <dgm:prSet presAssocID="{85865759-DDE4-49FA-8EC5-2FF1B9DA8B14}" presName="bgRect" presStyleLbl="bgShp" presStyleIdx="1" presStyleCnt="3"/>
      <dgm:spPr/>
    </dgm:pt>
    <dgm:pt modelId="{63B02EE2-E1C6-41E8-9DBE-28E7AB135F6D}" type="pres">
      <dgm:prSet presAssocID="{85865759-DDE4-49FA-8EC5-2FF1B9DA8B14}"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ollar"/>
        </a:ext>
      </dgm:extLst>
    </dgm:pt>
    <dgm:pt modelId="{EF88CF9F-7337-4E16-94E0-F7A5E942459D}" type="pres">
      <dgm:prSet presAssocID="{85865759-DDE4-49FA-8EC5-2FF1B9DA8B14}" presName="spaceRect" presStyleCnt="0"/>
      <dgm:spPr/>
    </dgm:pt>
    <dgm:pt modelId="{BC03ECC2-983D-47DD-B3BF-4035040A9851}" type="pres">
      <dgm:prSet presAssocID="{85865759-DDE4-49FA-8EC5-2FF1B9DA8B14}" presName="parTx" presStyleLbl="revTx" presStyleIdx="1" presStyleCnt="3">
        <dgm:presLayoutVars>
          <dgm:chMax val="0"/>
          <dgm:chPref val="0"/>
        </dgm:presLayoutVars>
      </dgm:prSet>
      <dgm:spPr/>
    </dgm:pt>
    <dgm:pt modelId="{BE3AEED0-B493-4FC0-8BA7-36AF4F718E76}" type="pres">
      <dgm:prSet presAssocID="{4BF78E1E-77CD-447D-8889-721C77571C1D}" presName="sibTrans" presStyleCnt="0"/>
      <dgm:spPr/>
    </dgm:pt>
    <dgm:pt modelId="{EBE0C865-0A34-4B0E-9358-8177A106A339}" type="pres">
      <dgm:prSet presAssocID="{A0AB7F23-88A6-45AA-AB52-CF81484EAB27}" presName="compNode" presStyleCnt="0"/>
      <dgm:spPr/>
    </dgm:pt>
    <dgm:pt modelId="{BD75FCCE-CC29-476C-935B-C493F3565B6C}" type="pres">
      <dgm:prSet presAssocID="{A0AB7F23-88A6-45AA-AB52-CF81484EAB27}" presName="bgRect" presStyleLbl="bgShp" presStyleIdx="2" presStyleCnt="3"/>
      <dgm:spPr/>
    </dgm:pt>
    <dgm:pt modelId="{8C1C5F5F-E13D-48D1-ACAF-8E2C03DEE05D}" type="pres">
      <dgm:prSet presAssocID="{A0AB7F23-88A6-45AA-AB52-CF81484EAB27}"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Gavel"/>
        </a:ext>
      </dgm:extLst>
    </dgm:pt>
    <dgm:pt modelId="{8E6FA7D3-FCD1-4A34-BB40-970DD738E877}" type="pres">
      <dgm:prSet presAssocID="{A0AB7F23-88A6-45AA-AB52-CF81484EAB27}" presName="spaceRect" presStyleCnt="0"/>
      <dgm:spPr/>
    </dgm:pt>
    <dgm:pt modelId="{130BE6C0-A59E-4131-934C-084FF7BD4D8E}" type="pres">
      <dgm:prSet presAssocID="{A0AB7F23-88A6-45AA-AB52-CF81484EAB27}" presName="parTx" presStyleLbl="revTx" presStyleIdx="2" presStyleCnt="3">
        <dgm:presLayoutVars>
          <dgm:chMax val="0"/>
          <dgm:chPref val="0"/>
        </dgm:presLayoutVars>
      </dgm:prSet>
      <dgm:spPr/>
    </dgm:pt>
  </dgm:ptLst>
  <dgm:cxnLst>
    <dgm:cxn modelId="{DAC28235-811E-48D4-AF71-696A6D8DF1B7}" srcId="{19712627-87B5-4957-AD56-01C03CB59186}" destId="{A0AB7F23-88A6-45AA-AB52-CF81484EAB27}" srcOrd="2" destOrd="0" parTransId="{079BF262-24EC-4639-8387-8AB8A5F33EEE}" sibTransId="{230DC15B-7284-40ED-AB1A-73D60EA36A3F}"/>
    <dgm:cxn modelId="{9A527363-0AC5-48A3-8C25-E665F1C70914}" type="presOf" srcId="{85865759-DDE4-49FA-8EC5-2FF1B9DA8B14}" destId="{BC03ECC2-983D-47DD-B3BF-4035040A9851}" srcOrd="0" destOrd="0" presId="urn:microsoft.com/office/officeart/2018/2/layout/IconVerticalSolidList"/>
    <dgm:cxn modelId="{53317DAF-3718-484D-9C5F-604B31AD17F5}" type="presOf" srcId="{A242862E-59EB-40D2-900B-67B5E7DE4484}" destId="{D81FD203-A0E1-42DF-B65D-71BA923D8375}" srcOrd="0" destOrd="0" presId="urn:microsoft.com/office/officeart/2018/2/layout/IconVerticalSolidList"/>
    <dgm:cxn modelId="{6C27CDD4-C4D6-405F-BCEC-E814F6934E4A}" type="presOf" srcId="{19712627-87B5-4957-AD56-01C03CB59186}" destId="{71D99CC1-BDDF-4AD5-8BD3-7A148E6E8792}" srcOrd="0" destOrd="0" presId="urn:microsoft.com/office/officeart/2018/2/layout/IconVerticalSolidList"/>
    <dgm:cxn modelId="{E8ABABD8-ACCC-48DF-81F7-D9C89EBF5598}" type="presOf" srcId="{A0AB7F23-88A6-45AA-AB52-CF81484EAB27}" destId="{130BE6C0-A59E-4131-934C-084FF7BD4D8E}" srcOrd="0" destOrd="0" presId="urn:microsoft.com/office/officeart/2018/2/layout/IconVerticalSolidList"/>
    <dgm:cxn modelId="{E99791D9-71CB-4EAD-B40C-64BDA0A88C92}" srcId="{19712627-87B5-4957-AD56-01C03CB59186}" destId="{85865759-DDE4-49FA-8EC5-2FF1B9DA8B14}" srcOrd="1" destOrd="0" parTransId="{F7D400CD-D87E-4E17-869F-1AEFC78B6850}" sibTransId="{4BF78E1E-77CD-447D-8889-721C77571C1D}"/>
    <dgm:cxn modelId="{DAFB46ED-D3E2-4A0E-A7D0-332597F58DF5}" srcId="{19712627-87B5-4957-AD56-01C03CB59186}" destId="{A242862E-59EB-40D2-900B-67B5E7DE4484}" srcOrd="0" destOrd="0" parTransId="{DE13A196-A4D7-4BA4-B9DB-510F4C96D648}" sibTransId="{921D6AA8-4D98-416B-90F4-D08B9DA95BAD}"/>
    <dgm:cxn modelId="{18A6A0BC-533D-4C0F-8AFC-0678DE252FD6}" type="presParOf" srcId="{71D99CC1-BDDF-4AD5-8BD3-7A148E6E8792}" destId="{06236626-2B8D-4CFD-8373-D3D82DBD2F3E}" srcOrd="0" destOrd="0" presId="urn:microsoft.com/office/officeart/2018/2/layout/IconVerticalSolidList"/>
    <dgm:cxn modelId="{008B247D-18C5-4C82-B872-6C8BF779B95A}" type="presParOf" srcId="{06236626-2B8D-4CFD-8373-D3D82DBD2F3E}" destId="{6C8D50D2-B647-4001-8AEF-20301D812EED}" srcOrd="0" destOrd="0" presId="urn:microsoft.com/office/officeart/2018/2/layout/IconVerticalSolidList"/>
    <dgm:cxn modelId="{C734A8E5-DD7B-47BA-B78D-1E28D7985DF8}" type="presParOf" srcId="{06236626-2B8D-4CFD-8373-D3D82DBD2F3E}" destId="{B8D91977-FD6A-4AE7-AC63-1AEFDC2C6469}" srcOrd="1" destOrd="0" presId="urn:microsoft.com/office/officeart/2018/2/layout/IconVerticalSolidList"/>
    <dgm:cxn modelId="{DD527DCA-1A4D-4882-841D-FECA52BAA5B6}" type="presParOf" srcId="{06236626-2B8D-4CFD-8373-D3D82DBD2F3E}" destId="{9459F212-2384-429B-ACAF-AB6388C2E841}" srcOrd="2" destOrd="0" presId="urn:microsoft.com/office/officeart/2018/2/layout/IconVerticalSolidList"/>
    <dgm:cxn modelId="{284607EE-911E-409D-9A39-817064CBD7F1}" type="presParOf" srcId="{06236626-2B8D-4CFD-8373-D3D82DBD2F3E}" destId="{D81FD203-A0E1-42DF-B65D-71BA923D8375}" srcOrd="3" destOrd="0" presId="urn:microsoft.com/office/officeart/2018/2/layout/IconVerticalSolidList"/>
    <dgm:cxn modelId="{9AAA484E-22A7-4C3D-8C29-0D3F78180A7A}" type="presParOf" srcId="{71D99CC1-BDDF-4AD5-8BD3-7A148E6E8792}" destId="{06504B48-B79C-4BCC-AE3A-FBC05503354B}" srcOrd="1" destOrd="0" presId="urn:microsoft.com/office/officeart/2018/2/layout/IconVerticalSolidList"/>
    <dgm:cxn modelId="{92F3ED96-8FD6-41FC-AF5D-4FD336591E6F}" type="presParOf" srcId="{71D99CC1-BDDF-4AD5-8BD3-7A148E6E8792}" destId="{5AF397A3-44B0-4672-BEC9-4BA748D18525}" srcOrd="2" destOrd="0" presId="urn:microsoft.com/office/officeart/2018/2/layout/IconVerticalSolidList"/>
    <dgm:cxn modelId="{F9A75DE6-7FBB-48E2-9F74-54DDF8C344B7}" type="presParOf" srcId="{5AF397A3-44B0-4672-BEC9-4BA748D18525}" destId="{9E749452-33E0-4DCD-B6C8-B0B568654309}" srcOrd="0" destOrd="0" presId="urn:microsoft.com/office/officeart/2018/2/layout/IconVerticalSolidList"/>
    <dgm:cxn modelId="{BF293F07-7F74-4161-AB39-7888AD65E61B}" type="presParOf" srcId="{5AF397A3-44B0-4672-BEC9-4BA748D18525}" destId="{63B02EE2-E1C6-41E8-9DBE-28E7AB135F6D}" srcOrd="1" destOrd="0" presId="urn:microsoft.com/office/officeart/2018/2/layout/IconVerticalSolidList"/>
    <dgm:cxn modelId="{549728A2-D4B7-47FD-802D-22FE3A84A74F}" type="presParOf" srcId="{5AF397A3-44B0-4672-BEC9-4BA748D18525}" destId="{EF88CF9F-7337-4E16-94E0-F7A5E942459D}" srcOrd="2" destOrd="0" presId="urn:microsoft.com/office/officeart/2018/2/layout/IconVerticalSolidList"/>
    <dgm:cxn modelId="{306964BB-2E35-403D-8235-58C6E9A9B1B0}" type="presParOf" srcId="{5AF397A3-44B0-4672-BEC9-4BA748D18525}" destId="{BC03ECC2-983D-47DD-B3BF-4035040A9851}" srcOrd="3" destOrd="0" presId="urn:microsoft.com/office/officeart/2018/2/layout/IconVerticalSolidList"/>
    <dgm:cxn modelId="{C2E278FA-49C3-48CF-B49E-A2E3AE8064D7}" type="presParOf" srcId="{71D99CC1-BDDF-4AD5-8BD3-7A148E6E8792}" destId="{BE3AEED0-B493-4FC0-8BA7-36AF4F718E76}" srcOrd="3" destOrd="0" presId="urn:microsoft.com/office/officeart/2018/2/layout/IconVerticalSolidList"/>
    <dgm:cxn modelId="{8A7B6662-2CB8-4271-8473-97FF307E42C7}" type="presParOf" srcId="{71D99CC1-BDDF-4AD5-8BD3-7A148E6E8792}" destId="{EBE0C865-0A34-4B0E-9358-8177A106A339}" srcOrd="4" destOrd="0" presId="urn:microsoft.com/office/officeart/2018/2/layout/IconVerticalSolidList"/>
    <dgm:cxn modelId="{E90C9B24-7E78-4732-8E4E-FE7652B37AC2}" type="presParOf" srcId="{EBE0C865-0A34-4B0E-9358-8177A106A339}" destId="{BD75FCCE-CC29-476C-935B-C493F3565B6C}" srcOrd="0" destOrd="0" presId="urn:microsoft.com/office/officeart/2018/2/layout/IconVerticalSolidList"/>
    <dgm:cxn modelId="{774215F5-A5C0-467E-B80F-57D09C7AE3F2}" type="presParOf" srcId="{EBE0C865-0A34-4B0E-9358-8177A106A339}" destId="{8C1C5F5F-E13D-48D1-ACAF-8E2C03DEE05D}" srcOrd="1" destOrd="0" presId="urn:microsoft.com/office/officeart/2018/2/layout/IconVerticalSolidList"/>
    <dgm:cxn modelId="{06F77A05-D604-4890-956D-F372C63F76C9}" type="presParOf" srcId="{EBE0C865-0A34-4B0E-9358-8177A106A339}" destId="{8E6FA7D3-FCD1-4A34-BB40-970DD738E877}" srcOrd="2" destOrd="0" presId="urn:microsoft.com/office/officeart/2018/2/layout/IconVerticalSolidList"/>
    <dgm:cxn modelId="{8A124839-F8E8-444F-A150-3E4B0E03E0C2}" type="presParOf" srcId="{EBE0C865-0A34-4B0E-9358-8177A106A339}" destId="{130BE6C0-A59E-4131-934C-084FF7BD4D8E}"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E4EF1CD-A280-471C-B011-0F3E97CBEAA3}"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BD024BDD-7151-4811-9AFC-690D65AF66A7}">
      <dgm:prSet custT="1"/>
      <dgm:spPr/>
      <dgm:t>
        <a:bodyPr/>
        <a:lstStyle/>
        <a:p>
          <a:pPr>
            <a:lnSpc>
              <a:spcPct val="100000"/>
            </a:lnSpc>
          </a:pPr>
          <a:r>
            <a:rPr lang="en-US" sz="2800" b="0" i="0" dirty="0">
              <a:latin typeface="Calibri Light" panose="020F0302020204030204" pitchFamily="34" charset="0"/>
              <a:cs typeface="Calibri Light" panose="020F0302020204030204" pitchFamily="34" charset="0"/>
            </a:rPr>
            <a:t>Nature of the interaction between humans and wildlife has changed in urban and suburban environments [1]. </a:t>
          </a:r>
        </a:p>
      </dgm:t>
    </dgm:pt>
    <dgm:pt modelId="{928C87C0-8612-4678-8F39-26921B7BDC0E}" type="parTrans" cxnId="{759F57E9-996F-47CE-8A31-0D138BCD5E32}">
      <dgm:prSet/>
      <dgm:spPr/>
      <dgm:t>
        <a:bodyPr/>
        <a:lstStyle/>
        <a:p>
          <a:endParaRPr lang="en-US"/>
        </a:p>
      </dgm:t>
    </dgm:pt>
    <dgm:pt modelId="{73614E8D-F6BF-43BD-A291-5EA29F2CD43C}" type="sibTrans" cxnId="{759F57E9-996F-47CE-8A31-0D138BCD5E32}">
      <dgm:prSet/>
      <dgm:spPr/>
      <dgm:t>
        <a:bodyPr/>
        <a:lstStyle/>
        <a:p>
          <a:pPr>
            <a:lnSpc>
              <a:spcPct val="100000"/>
            </a:lnSpc>
          </a:pPr>
          <a:endParaRPr lang="en-US"/>
        </a:p>
      </dgm:t>
    </dgm:pt>
    <dgm:pt modelId="{8A2AFC54-F320-484C-875C-313DD38BC39C}">
      <dgm:prSet custT="1"/>
      <dgm:spPr/>
      <dgm:t>
        <a:bodyPr/>
        <a:lstStyle/>
        <a:p>
          <a:pPr>
            <a:lnSpc>
              <a:spcPct val="100000"/>
            </a:lnSpc>
          </a:pPr>
          <a:r>
            <a:rPr lang="en-US" sz="2800" b="0" i="0" dirty="0">
              <a:latin typeface="Calibri Light" panose="020F0302020204030204" pitchFamily="34" charset="0"/>
              <a:cs typeface="Calibri Light" panose="020F0302020204030204" pitchFamily="34" charset="0"/>
            </a:rPr>
            <a:t>An example of this shift is the increase in urban area wild boar population [2].</a:t>
          </a:r>
        </a:p>
      </dgm:t>
    </dgm:pt>
    <dgm:pt modelId="{980B1910-DCE4-4525-8785-E1CD64125326}" type="parTrans" cxnId="{2B84C846-69CF-44EF-8055-F53CE5D67894}">
      <dgm:prSet/>
      <dgm:spPr/>
      <dgm:t>
        <a:bodyPr/>
        <a:lstStyle/>
        <a:p>
          <a:endParaRPr lang="en-US"/>
        </a:p>
      </dgm:t>
    </dgm:pt>
    <dgm:pt modelId="{A2E84434-022A-47AC-B891-63258DE1CC01}" type="sibTrans" cxnId="{2B84C846-69CF-44EF-8055-F53CE5D67894}">
      <dgm:prSet/>
      <dgm:spPr/>
      <dgm:t>
        <a:bodyPr/>
        <a:lstStyle/>
        <a:p>
          <a:endParaRPr lang="en-US"/>
        </a:p>
      </dgm:t>
    </dgm:pt>
    <dgm:pt modelId="{76D10C01-EC2A-42AC-96C5-B7F6F28C83D5}" type="pres">
      <dgm:prSet presAssocID="{7E4EF1CD-A280-471C-B011-0F3E97CBEAA3}" presName="root" presStyleCnt="0">
        <dgm:presLayoutVars>
          <dgm:dir/>
          <dgm:resizeHandles val="exact"/>
        </dgm:presLayoutVars>
      </dgm:prSet>
      <dgm:spPr/>
    </dgm:pt>
    <dgm:pt modelId="{880B195B-A11E-4325-8C3A-063911A1F7EE}" type="pres">
      <dgm:prSet presAssocID="{7E4EF1CD-A280-471C-B011-0F3E97CBEAA3}" presName="container" presStyleCnt="0">
        <dgm:presLayoutVars>
          <dgm:dir/>
          <dgm:resizeHandles val="exact"/>
        </dgm:presLayoutVars>
      </dgm:prSet>
      <dgm:spPr/>
    </dgm:pt>
    <dgm:pt modelId="{5E45F38B-CA7F-4F24-A2C5-D6DA32FCA303}" type="pres">
      <dgm:prSet presAssocID="{BD024BDD-7151-4811-9AFC-690D65AF66A7}" presName="compNode" presStyleCnt="0"/>
      <dgm:spPr/>
    </dgm:pt>
    <dgm:pt modelId="{D37FA257-09E8-4A31-9F71-DFB8FDB6A16F}" type="pres">
      <dgm:prSet presAssocID="{BD024BDD-7151-4811-9AFC-690D65AF66A7}" presName="iconBgRect" presStyleLbl="bgShp" presStyleIdx="0" presStyleCnt="2"/>
      <dgm:spPr/>
    </dgm:pt>
    <dgm:pt modelId="{3B9F3E4E-D3DA-4630-971A-36575F483C70}" type="pres">
      <dgm:prSet presAssocID="{BD024BDD-7151-4811-9AFC-690D65AF66A7}"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City"/>
        </a:ext>
      </dgm:extLst>
    </dgm:pt>
    <dgm:pt modelId="{64F1C82E-0C26-4360-B84C-667FF33F275A}" type="pres">
      <dgm:prSet presAssocID="{BD024BDD-7151-4811-9AFC-690D65AF66A7}" presName="spaceRect" presStyleCnt="0"/>
      <dgm:spPr/>
    </dgm:pt>
    <dgm:pt modelId="{CE53F7CE-C1FF-437C-B4D8-A2D7F057A090}" type="pres">
      <dgm:prSet presAssocID="{BD024BDD-7151-4811-9AFC-690D65AF66A7}" presName="textRect" presStyleLbl="revTx" presStyleIdx="0" presStyleCnt="2" custScaleX="140356" custLinFactNeighborX="13705" custLinFactNeighborY="1584">
        <dgm:presLayoutVars>
          <dgm:chMax val="1"/>
          <dgm:chPref val="1"/>
        </dgm:presLayoutVars>
      </dgm:prSet>
      <dgm:spPr/>
    </dgm:pt>
    <dgm:pt modelId="{EF4C589A-CE3C-41B7-AE56-207707551DAD}" type="pres">
      <dgm:prSet presAssocID="{73614E8D-F6BF-43BD-A291-5EA29F2CD43C}" presName="sibTrans" presStyleLbl="sibTrans2D1" presStyleIdx="0" presStyleCnt="0"/>
      <dgm:spPr/>
    </dgm:pt>
    <dgm:pt modelId="{33C51D90-0889-4A41-A9E2-196BF7B5810D}" type="pres">
      <dgm:prSet presAssocID="{8A2AFC54-F320-484C-875C-313DD38BC39C}" presName="compNode" presStyleCnt="0"/>
      <dgm:spPr/>
    </dgm:pt>
    <dgm:pt modelId="{C543F989-2E01-4D4B-8151-D9969715BEB9}" type="pres">
      <dgm:prSet presAssocID="{8A2AFC54-F320-484C-875C-313DD38BC39C}" presName="iconBgRect" presStyleLbl="bgShp" presStyleIdx="1" presStyleCnt="2"/>
      <dgm:spPr/>
    </dgm:pt>
    <dgm:pt modelId="{7BDFFE9D-9484-436E-B7BF-E10B7ABF99A3}" type="pres">
      <dgm:prSet presAssocID="{8A2AFC54-F320-484C-875C-313DD38BC39C}"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Pig"/>
        </a:ext>
      </dgm:extLst>
    </dgm:pt>
    <dgm:pt modelId="{B74DE015-C5FC-46D4-97B9-7CC190AB3674}" type="pres">
      <dgm:prSet presAssocID="{8A2AFC54-F320-484C-875C-313DD38BC39C}" presName="spaceRect" presStyleCnt="0"/>
      <dgm:spPr/>
    </dgm:pt>
    <dgm:pt modelId="{551D3B9A-5CA5-4820-9D60-AA10F3DA3C3D}" type="pres">
      <dgm:prSet presAssocID="{8A2AFC54-F320-484C-875C-313DD38BC39C}" presName="textRect" presStyleLbl="revTx" presStyleIdx="1" presStyleCnt="2" custScaleX="115285" custLinFactNeighborX="1979" custLinFactNeighborY="-1630">
        <dgm:presLayoutVars>
          <dgm:chMax val="1"/>
          <dgm:chPref val="1"/>
        </dgm:presLayoutVars>
      </dgm:prSet>
      <dgm:spPr/>
    </dgm:pt>
  </dgm:ptLst>
  <dgm:cxnLst>
    <dgm:cxn modelId="{1412B028-9E9C-034A-8373-1D0992A2689C}" type="presOf" srcId="{8A2AFC54-F320-484C-875C-313DD38BC39C}" destId="{551D3B9A-5CA5-4820-9D60-AA10F3DA3C3D}" srcOrd="0" destOrd="0" presId="urn:microsoft.com/office/officeart/2018/2/layout/IconCircleList"/>
    <dgm:cxn modelId="{286FE93E-5904-BE42-A410-F33C17D4DCEB}" type="presOf" srcId="{BD024BDD-7151-4811-9AFC-690D65AF66A7}" destId="{CE53F7CE-C1FF-437C-B4D8-A2D7F057A090}" srcOrd="0" destOrd="0" presId="urn:microsoft.com/office/officeart/2018/2/layout/IconCircleList"/>
    <dgm:cxn modelId="{2B84C846-69CF-44EF-8055-F53CE5D67894}" srcId="{7E4EF1CD-A280-471C-B011-0F3E97CBEAA3}" destId="{8A2AFC54-F320-484C-875C-313DD38BC39C}" srcOrd="1" destOrd="0" parTransId="{980B1910-DCE4-4525-8785-E1CD64125326}" sibTransId="{A2E84434-022A-47AC-B891-63258DE1CC01}"/>
    <dgm:cxn modelId="{57530980-1E96-DE43-A627-B0882B615C25}" type="presOf" srcId="{73614E8D-F6BF-43BD-A291-5EA29F2CD43C}" destId="{EF4C589A-CE3C-41B7-AE56-207707551DAD}" srcOrd="0" destOrd="0" presId="urn:microsoft.com/office/officeart/2018/2/layout/IconCircleList"/>
    <dgm:cxn modelId="{C4F2E1A3-99BB-4142-A70C-FB70737B6B55}" type="presOf" srcId="{7E4EF1CD-A280-471C-B011-0F3E97CBEAA3}" destId="{76D10C01-EC2A-42AC-96C5-B7F6F28C83D5}" srcOrd="0" destOrd="0" presId="urn:microsoft.com/office/officeart/2018/2/layout/IconCircleList"/>
    <dgm:cxn modelId="{759F57E9-996F-47CE-8A31-0D138BCD5E32}" srcId="{7E4EF1CD-A280-471C-B011-0F3E97CBEAA3}" destId="{BD024BDD-7151-4811-9AFC-690D65AF66A7}" srcOrd="0" destOrd="0" parTransId="{928C87C0-8612-4678-8F39-26921B7BDC0E}" sibTransId="{73614E8D-F6BF-43BD-A291-5EA29F2CD43C}"/>
    <dgm:cxn modelId="{302E85D6-47BD-7E47-8ECC-0BF2218A39D1}" type="presParOf" srcId="{76D10C01-EC2A-42AC-96C5-B7F6F28C83D5}" destId="{880B195B-A11E-4325-8C3A-063911A1F7EE}" srcOrd="0" destOrd="0" presId="urn:microsoft.com/office/officeart/2018/2/layout/IconCircleList"/>
    <dgm:cxn modelId="{30217782-7EEF-5C44-9F29-F38785DB267A}" type="presParOf" srcId="{880B195B-A11E-4325-8C3A-063911A1F7EE}" destId="{5E45F38B-CA7F-4F24-A2C5-D6DA32FCA303}" srcOrd="0" destOrd="0" presId="urn:microsoft.com/office/officeart/2018/2/layout/IconCircleList"/>
    <dgm:cxn modelId="{C701DD43-C311-9945-BF89-8E098419F174}" type="presParOf" srcId="{5E45F38B-CA7F-4F24-A2C5-D6DA32FCA303}" destId="{D37FA257-09E8-4A31-9F71-DFB8FDB6A16F}" srcOrd="0" destOrd="0" presId="urn:microsoft.com/office/officeart/2018/2/layout/IconCircleList"/>
    <dgm:cxn modelId="{BBF51A15-9FFC-1F4B-BFA2-71C076835429}" type="presParOf" srcId="{5E45F38B-CA7F-4F24-A2C5-D6DA32FCA303}" destId="{3B9F3E4E-D3DA-4630-971A-36575F483C70}" srcOrd="1" destOrd="0" presId="urn:microsoft.com/office/officeart/2018/2/layout/IconCircleList"/>
    <dgm:cxn modelId="{BC17F15D-7355-0140-89F8-AADD98B193E3}" type="presParOf" srcId="{5E45F38B-CA7F-4F24-A2C5-D6DA32FCA303}" destId="{64F1C82E-0C26-4360-B84C-667FF33F275A}" srcOrd="2" destOrd="0" presId="urn:microsoft.com/office/officeart/2018/2/layout/IconCircleList"/>
    <dgm:cxn modelId="{07D8A943-405A-0E4B-B454-738A30D0CA09}" type="presParOf" srcId="{5E45F38B-CA7F-4F24-A2C5-D6DA32FCA303}" destId="{CE53F7CE-C1FF-437C-B4D8-A2D7F057A090}" srcOrd="3" destOrd="0" presId="urn:microsoft.com/office/officeart/2018/2/layout/IconCircleList"/>
    <dgm:cxn modelId="{E468ABD5-9DCD-434F-93A7-D2D983C895C7}" type="presParOf" srcId="{880B195B-A11E-4325-8C3A-063911A1F7EE}" destId="{EF4C589A-CE3C-41B7-AE56-207707551DAD}" srcOrd="1" destOrd="0" presId="urn:microsoft.com/office/officeart/2018/2/layout/IconCircleList"/>
    <dgm:cxn modelId="{736032D5-28BA-E848-A8BF-7973EE6AF792}" type="presParOf" srcId="{880B195B-A11E-4325-8C3A-063911A1F7EE}" destId="{33C51D90-0889-4A41-A9E2-196BF7B5810D}" srcOrd="2" destOrd="0" presId="urn:microsoft.com/office/officeart/2018/2/layout/IconCircleList"/>
    <dgm:cxn modelId="{C360D203-2A1B-1C49-A0BC-0FCC9A71F733}" type="presParOf" srcId="{33C51D90-0889-4A41-A9E2-196BF7B5810D}" destId="{C543F989-2E01-4D4B-8151-D9969715BEB9}" srcOrd="0" destOrd="0" presId="urn:microsoft.com/office/officeart/2018/2/layout/IconCircleList"/>
    <dgm:cxn modelId="{60565930-550E-4143-B142-8205E822A578}" type="presParOf" srcId="{33C51D90-0889-4A41-A9E2-196BF7B5810D}" destId="{7BDFFE9D-9484-436E-B7BF-E10B7ABF99A3}" srcOrd="1" destOrd="0" presId="urn:microsoft.com/office/officeart/2018/2/layout/IconCircleList"/>
    <dgm:cxn modelId="{F661852F-0D66-4F4B-878D-7A3B19B0762C}" type="presParOf" srcId="{33C51D90-0889-4A41-A9E2-196BF7B5810D}" destId="{B74DE015-C5FC-46D4-97B9-7CC190AB3674}" srcOrd="2" destOrd="0" presId="urn:microsoft.com/office/officeart/2018/2/layout/IconCircleList"/>
    <dgm:cxn modelId="{750EF6C7-B055-2C4A-86FD-848303F370C6}" type="presParOf" srcId="{33C51D90-0889-4A41-A9E2-196BF7B5810D}" destId="{551D3B9A-5CA5-4820-9D60-AA10F3DA3C3D}"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0A032A2-14C7-4C63-B62B-47C3913D1876}"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n-US"/>
        </a:p>
      </dgm:t>
    </dgm:pt>
    <dgm:pt modelId="{066CA15C-4754-4801-B07B-9766F4A70639}">
      <dgm:prSet custT="1"/>
      <dgm:spPr/>
      <dgm:t>
        <a:bodyPr/>
        <a:lstStyle/>
        <a:p>
          <a:r>
            <a:rPr lang="en-US" sz="2000" b="0" i="0" dirty="0">
              <a:latin typeface="Calibri Light" panose="020F0302020204030204" pitchFamily="34" charset="0"/>
              <a:cs typeface="Calibri Light" panose="020F0302020204030204" pitchFamily="34" charset="0"/>
            </a:rPr>
            <a:t>Causing traffic accidents on dark roads at night</a:t>
          </a:r>
        </a:p>
      </dgm:t>
    </dgm:pt>
    <dgm:pt modelId="{F75B3098-2D53-4DF2-926C-B73FB660426C}" type="parTrans" cxnId="{2B386165-88A1-4595-8CDB-2A8DA9A24246}">
      <dgm:prSet/>
      <dgm:spPr/>
      <dgm:t>
        <a:bodyPr/>
        <a:lstStyle/>
        <a:p>
          <a:endParaRPr lang="en-US"/>
        </a:p>
      </dgm:t>
    </dgm:pt>
    <dgm:pt modelId="{FDCE9300-EA73-4936-9B63-89B810AC3B45}" type="sibTrans" cxnId="{2B386165-88A1-4595-8CDB-2A8DA9A24246}">
      <dgm:prSet/>
      <dgm:spPr/>
      <dgm:t>
        <a:bodyPr/>
        <a:lstStyle/>
        <a:p>
          <a:endParaRPr lang="en-US"/>
        </a:p>
      </dgm:t>
    </dgm:pt>
    <dgm:pt modelId="{BD28D8E7-1B5B-4EB4-AE6A-287C555E254B}">
      <dgm:prSet custT="1"/>
      <dgm:spPr/>
      <dgm:t>
        <a:bodyPr/>
        <a:lstStyle/>
        <a:p>
          <a:r>
            <a:rPr lang="en-US" sz="2000" b="0" i="0" dirty="0">
              <a:latin typeface="Calibri Light" panose="020F0302020204030204" pitchFamily="34" charset="0"/>
              <a:cs typeface="Calibri Light" panose="020F0302020204030204" pitchFamily="34" charset="0"/>
            </a:rPr>
            <a:t>Causing pollution by knocking over garbage bins [5] </a:t>
          </a:r>
        </a:p>
      </dgm:t>
    </dgm:pt>
    <dgm:pt modelId="{3FFB1372-9B4C-4170-A772-1FCD24EBA1EA}" type="parTrans" cxnId="{2DCCED47-D7B4-4D40-8DCC-61C753C1713A}">
      <dgm:prSet/>
      <dgm:spPr/>
      <dgm:t>
        <a:bodyPr/>
        <a:lstStyle/>
        <a:p>
          <a:endParaRPr lang="en-US"/>
        </a:p>
      </dgm:t>
    </dgm:pt>
    <dgm:pt modelId="{F9BA99D9-D17F-4DFF-95E2-CB6DBBFEAAC3}" type="sibTrans" cxnId="{2DCCED47-D7B4-4D40-8DCC-61C753C1713A}">
      <dgm:prSet/>
      <dgm:spPr/>
      <dgm:t>
        <a:bodyPr/>
        <a:lstStyle/>
        <a:p>
          <a:endParaRPr lang="en-US"/>
        </a:p>
      </dgm:t>
    </dgm:pt>
    <dgm:pt modelId="{043EE41C-3CBD-4D6A-8ED0-5AA870F12DA8}">
      <dgm:prSet custT="1"/>
      <dgm:spPr/>
      <dgm:t>
        <a:bodyPr/>
        <a:lstStyle/>
        <a:p>
          <a:r>
            <a:rPr lang="en-US" sz="2000" b="0" i="0" dirty="0">
              <a:latin typeface="Calibri Light" panose="020F0302020204030204" pitchFamily="34" charset="0"/>
              <a:cs typeface="Calibri Light" panose="020F0302020204030204" pitchFamily="34" charset="0"/>
            </a:rPr>
            <a:t>Carrying diseases [6] </a:t>
          </a:r>
        </a:p>
      </dgm:t>
    </dgm:pt>
    <dgm:pt modelId="{C1E0E748-BA2A-4AD8-938A-292EDE3027C0}" type="parTrans" cxnId="{3CF96090-8FBD-4A9D-806D-33542C473CA2}">
      <dgm:prSet/>
      <dgm:spPr/>
      <dgm:t>
        <a:bodyPr/>
        <a:lstStyle/>
        <a:p>
          <a:endParaRPr lang="en-US"/>
        </a:p>
      </dgm:t>
    </dgm:pt>
    <dgm:pt modelId="{1611BBD3-77B0-45F6-B5D7-0F0F7819EB00}" type="sibTrans" cxnId="{3CF96090-8FBD-4A9D-806D-33542C473CA2}">
      <dgm:prSet/>
      <dgm:spPr/>
      <dgm:t>
        <a:bodyPr/>
        <a:lstStyle/>
        <a:p>
          <a:endParaRPr lang="en-US"/>
        </a:p>
      </dgm:t>
    </dgm:pt>
    <dgm:pt modelId="{672F0F06-5ECE-4096-8C25-56C767533690}">
      <dgm:prSet custT="1"/>
      <dgm:spPr/>
      <dgm:t>
        <a:bodyPr/>
        <a:lstStyle/>
        <a:p>
          <a:r>
            <a:rPr lang="en-US" sz="2000" b="0" i="0" dirty="0">
              <a:latin typeface="Calibri Light" panose="020F0302020204030204" pitchFamily="34" charset="0"/>
              <a:cs typeface="Calibri Light" panose="020F0302020204030204" pitchFamily="34" charset="0"/>
            </a:rPr>
            <a:t>Attacking to and injuring the residents of the site</a:t>
          </a:r>
        </a:p>
      </dgm:t>
    </dgm:pt>
    <dgm:pt modelId="{030FAC83-5BF4-48C5-B536-B255E04B9305}" type="parTrans" cxnId="{527E0880-EFA0-47F0-8316-25A98F9C837F}">
      <dgm:prSet/>
      <dgm:spPr/>
      <dgm:t>
        <a:bodyPr/>
        <a:lstStyle/>
        <a:p>
          <a:endParaRPr lang="en-US"/>
        </a:p>
      </dgm:t>
    </dgm:pt>
    <dgm:pt modelId="{0CADED76-C392-4185-85D5-FEFC81FA2FFE}" type="sibTrans" cxnId="{527E0880-EFA0-47F0-8316-25A98F9C837F}">
      <dgm:prSet/>
      <dgm:spPr/>
      <dgm:t>
        <a:bodyPr/>
        <a:lstStyle/>
        <a:p>
          <a:endParaRPr lang="en-US"/>
        </a:p>
      </dgm:t>
    </dgm:pt>
    <dgm:pt modelId="{95F340AB-C58F-8543-8695-1DC0A8317B0F}" type="pres">
      <dgm:prSet presAssocID="{E0A032A2-14C7-4C63-B62B-47C3913D1876}" presName="hierChild1" presStyleCnt="0">
        <dgm:presLayoutVars>
          <dgm:chPref val="1"/>
          <dgm:dir/>
          <dgm:animOne val="branch"/>
          <dgm:animLvl val="lvl"/>
          <dgm:resizeHandles/>
        </dgm:presLayoutVars>
      </dgm:prSet>
      <dgm:spPr/>
    </dgm:pt>
    <dgm:pt modelId="{D0D7D4C3-162D-C64E-A0EC-3119DFCDA03A}" type="pres">
      <dgm:prSet presAssocID="{066CA15C-4754-4801-B07B-9766F4A70639}" presName="hierRoot1" presStyleCnt="0"/>
      <dgm:spPr/>
    </dgm:pt>
    <dgm:pt modelId="{22E786F8-04FF-634B-BC1D-1013B8BD2EFB}" type="pres">
      <dgm:prSet presAssocID="{066CA15C-4754-4801-B07B-9766F4A70639}" presName="composite" presStyleCnt="0"/>
      <dgm:spPr/>
    </dgm:pt>
    <dgm:pt modelId="{AD6F0C63-953F-0B40-8F62-A68BD9652046}" type="pres">
      <dgm:prSet presAssocID="{066CA15C-4754-4801-B07B-9766F4A70639}" presName="background" presStyleLbl="node0" presStyleIdx="0" presStyleCnt="4"/>
      <dgm:spPr/>
    </dgm:pt>
    <dgm:pt modelId="{778C2334-F5F9-8B43-8955-E6C031E0C2EB}" type="pres">
      <dgm:prSet presAssocID="{066CA15C-4754-4801-B07B-9766F4A70639}" presName="text" presStyleLbl="fgAcc0" presStyleIdx="0" presStyleCnt="4">
        <dgm:presLayoutVars>
          <dgm:chPref val="3"/>
        </dgm:presLayoutVars>
      </dgm:prSet>
      <dgm:spPr/>
    </dgm:pt>
    <dgm:pt modelId="{F640113A-4C1D-9647-ABDB-FA582FF8F798}" type="pres">
      <dgm:prSet presAssocID="{066CA15C-4754-4801-B07B-9766F4A70639}" presName="hierChild2" presStyleCnt="0"/>
      <dgm:spPr/>
    </dgm:pt>
    <dgm:pt modelId="{8B056D23-1715-BC41-A6CB-B5D0C34210AE}" type="pres">
      <dgm:prSet presAssocID="{BD28D8E7-1B5B-4EB4-AE6A-287C555E254B}" presName="hierRoot1" presStyleCnt="0"/>
      <dgm:spPr/>
    </dgm:pt>
    <dgm:pt modelId="{57027A6B-51B3-4D4B-AE0E-F44F17A4B591}" type="pres">
      <dgm:prSet presAssocID="{BD28D8E7-1B5B-4EB4-AE6A-287C555E254B}" presName="composite" presStyleCnt="0"/>
      <dgm:spPr/>
    </dgm:pt>
    <dgm:pt modelId="{9EE78A80-5CD0-6C49-9AC7-C7F228A06904}" type="pres">
      <dgm:prSet presAssocID="{BD28D8E7-1B5B-4EB4-AE6A-287C555E254B}" presName="background" presStyleLbl="node0" presStyleIdx="1" presStyleCnt="4"/>
      <dgm:spPr/>
    </dgm:pt>
    <dgm:pt modelId="{01490B31-0D00-DB4D-B348-14973CE24277}" type="pres">
      <dgm:prSet presAssocID="{BD28D8E7-1B5B-4EB4-AE6A-287C555E254B}" presName="text" presStyleLbl="fgAcc0" presStyleIdx="1" presStyleCnt="4" custLinFactNeighborY="689">
        <dgm:presLayoutVars>
          <dgm:chPref val="3"/>
        </dgm:presLayoutVars>
      </dgm:prSet>
      <dgm:spPr/>
    </dgm:pt>
    <dgm:pt modelId="{4BD2C734-522A-AD43-894E-12519874B2CA}" type="pres">
      <dgm:prSet presAssocID="{BD28D8E7-1B5B-4EB4-AE6A-287C555E254B}" presName="hierChild2" presStyleCnt="0"/>
      <dgm:spPr/>
    </dgm:pt>
    <dgm:pt modelId="{D0B88EF1-2A35-9D4E-ACA3-9A873F9E394D}" type="pres">
      <dgm:prSet presAssocID="{043EE41C-3CBD-4D6A-8ED0-5AA870F12DA8}" presName="hierRoot1" presStyleCnt="0"/>
      <dgm:spPr/>
    </dgm:pt>
    <dgm:pt modelId="{CF01F17F-3DEA-1640-A073-3041C38CC535}" type="pres">
      <dgm:prSet presAssocID="{043EE41C-3CBD-4D6A-8ED0-5AA870F12DA8}" presName="composite" presStyleCnt="0"/>
      <dgm:spPr/>
    </dgm:pt>
    <dgm:pt modelId="{A1A8A6D1-97D4-7649-B4A2-722565E10F29}" type="pres">
      <dgm:prSet presAssocID="{043EE41C-3CBD-4D6A-8ED0-5AA870F12DA8}" presName="background" presStyleLbl="node0" presStyleIdx="2" presStyleCnt="4"/>
      <dgm:spPr/>
    </dgm:pt>
    <dgm:pt modelId="{BD2561B8-D04F-C94F-9A33-CDD020AE98A3}" type="pres">
      <dgm:prSet presAssocID="{043EE41C-3CBD-4D6A-8ED0-5AA870F12DA8}" presName="text" presStyleLbl="fgAcc0" presStyleIdx="2" presStyleCnt="4">
        <dgm:presLayoutVars>
          <dgm:chPref val="3"/>
        </dgm:presLayoutVars>
      </dgm:prSet>
      <dgm:spPr/>
    </dgm:pt>
    <dgm:pt modelId="{60AF4507-B249-0049-901E-430191453E85}" type="pres">
      <dgm:prSet presAssocID="{043EE41C-3CBD-4D6A-8ED0-5AA870F12DA8}" presName="hierChild2" presStyleCnt="0"/>
      <dgm:spPr/>
    </dgm:pt>
    <dgm:pt modelId="{DCDE0CB0-F39F-5444-8BEE-2FFF2F3A24AB}" type="pres">
      <dgm:prSet presAssocID="{672F0F06-5ECE-4096-8C25-56C767533690}" presName="hierRoot1" presStyleCnt="0"/>
      <dgm:spPr/>
    </dgm:pt>
    <dgm:pt modelId="{BC51536C-F61E-C247-B20C-CE4FB6FB5A13}" type="pres">
      <dgm:prSet presAssocID="{672F0F06-5ECE-4096-8C25-56C767533690}" presName="composite" presStyleCnt="0"/>
      <dgm:spPr/>
    </dgm:pt>
    <dgm:pt modelId="{EA2420ED-45DE-F841-979A-50705321AD1F}" type="pres">
      <dgm:prSet presAssocID="{672F0F06-5ECE-4096-8C25-56C767533690}" presName="background" presStyleLbl="node0" presStyleIdx="3" presStyleCnt="4"/>
      <dgm:spPr/>
    </dgm:pt>
    <dgm:pt modelId="{F906BDED-C2E4-A147-A6EE-08FCAFB9F809}" type="pres">
      <dgm:prSet presAssocID="{672F0F06-5ECE-4096-8C25-56C767533690}" presName="text" presStyleLbl="fgAcc0" presStyleIdx="3" presStyleCnt="4">
        <dgm:presLayoutVars>
          <dgm:chPref val="3"/>
        </dgm:presLayoutVars>
      </dgm:prSet>
      <dgm:spPr/>
    </dgm:pt>
    <dgm:pt modelId="{260D212A-6ED3-7240-A2AA-21C7F093C512}" type="pres">
      <dgm:prSet presAssocID="{672F0F06-5ECE-4096-8C25-56C767533690}" presName="hierChild2" presStyleCnt="0"/>
      <dgm:spPr/>
    </dgm:pt>
  </dgm:ptLst>
  <dgm:cxnLst>
    <dgm:cxn modelId="{ED24B823-02D3-204F-BFE9-F66C8DB1E521}" type="presOf" srcId="{BD28D8E7-1B5B-4EB4-AE6A-287C555E254B}" destId="{01490B31-0D00-DB4D-B348-14973CE24277}" srcOrd="0" destOrd="0" presId="urn:microsoft.com/office/officeart/2005/8/layout/hierarchy1"/>
    <dgm:cxn modelId="{2DCCED47-D7B4-4D40-8DCC-61C753C1713A}" srcId="{E0A032A2-14C7-4C63-B62B-47C3913D1876}" destId="{BD28D8E7-1B5B-4EB4-AE6A-287C555E254B}" srcOrd="1" destOrd="0" parTransId="{3FFB1372-9B4C-4170-A772-1FCD24EBA1EA}" sibTransId="{F9BA99D9-D17F-4DFF-95E2-CB6DBBFEAAC3}"/>
    <dgm:cxn modelId="{2B386165-88A1-4595-8CDB-2A8DA9A24246}" srcId="{E0A032A2-14C7-4C63-B62B-47C3913D1876}" destId="{066CA15C-4754-4801-B07B-9766F4A70639}" srcOrd="0" destOrd="0" parTransId="{F75B3098-2D53-4DF2-926C-B73FB660426C}" sibTransId="{FDCE9300-EA73-4936-9B63-89B810AC3B45}"/>
    <dgm:cxn modelId="{527E0880-EFA0-47F0-8316-25A98F9C837F}" srcId="{E0A032A2-14C7-4C63-B62B-47C3913D1876}" destId="{672F0F06-5ECE-4096-8C25-56C767533690}" srcOrd="3" destOrd="0" parTransId="{030FAC83-5BF4-48C5-B536-B255E04B9305}" sibTransId="{0CADED76-C392-4185-85D5-FEFC81FA2FFE}"/>
    <dgm:cxn modelId="{3CF96090-8FBD-4A9D-806D-33542C473CA2}" srcId="{E0A032A2-14C7-4C63-B62B-47C3913D1876}" destId="{043EE41C-3CBD-4D6A-8ED0-5AA870F12DA8}" srcOrd="2" destOrd="0" parTransId="{C1E0E748-BA2A-4AD8-938A-292EDE3027C0}" sibTransId="{1611BBD3-77B0-45F6-B5D7-0F0F7819EB00}"/>
    <dgm:cxn modelId="{4C910FCB-8873-7147-B000-B5661DF402AC}" type="presOf" srcId="{043EE41C-3CBD-4D6A-8ED0-5AA870F12DA8}" destId="{BD2561B8-D04F-C94F-9A33-CDD020AE98A3}" srcOrd="0" destOrd="0" presId="urn:microsoft.com/office/officeart/2005/8/layout/hierarchy1"/>
    <dgm:cxn modelId="{C6575FD2-1882-3D49-BDD4-418469B6541F}" type="presOf" srcId="{066CA15C-4754-4801-B07B-9766F4A70639}" destId="{778C2334-F5F9-8B43-8955-E6C031E0C2EB}" srcOrd="0" destOrd="0" presId="urn:microsoft.com/office/officeart/2005/8/layout/hierarchy1"/>
    <dgm:cxn modelId="{A11D81D6-E73C-4040-ADBD-DC84CB435F31}" type="presOf" srcId="{E0A032A2-14C7-4C63-B62B-47C3913D1876}" destId="{95F340AB-C58F-8543-8695-1DC0A8317B0F}" srcOrd="0" destOrd="0" presId="urn:microsoft.com/office/officeart/2005/8/layout/hierarchy1"/>
    <dgm:cxn modelId="{840FE5ED-A37C-1844-B457-BDA1FDD27249}" type="presOf" srcId="{672F0F06-5ECE-4096-8C25-56C767533690}" destId="{F906BDED-C2E4-A147-A6EE-08FCAFB9F809}" srcOrd="0" destOrd="0" presId="urn:microsoft.com/office/officeart/2005/8/layout/hierarchy1"/>
    <dgm:cxn modelId="{0E486524-5F0B-0048-80BC-96C1E411AE3A}" type="presParOf" srcId="{95F340AB-C58F-8543-8695-1DC0A8317B0F}" destId="{D0D7D4C3-162D-C64E-A0EC-3119DFCDA03A}" srcOrd="0" destOrd="0" presId="urn:microsoft.com/office/officeart/2005/8/layout/hierarchy1"/>
    <dgm:cxn modelId="{38BBBDD6-2CF3-2842-9454-F0C9074ECEF1}" type="presParOf" srcId="{D0D7D4C3-162D-C64E-A0EC-3119DFCDA03A}" destId="{22E786F8-04FF-634B-BC1D-1013B8BD2EFB}" srcOrd="0" destOrd="0" presId="urn:microsoft.com/office/officeart/2005/8/layout/hierarchy1"/>
    <dgm:cxn modelId="{5E1FB28A-B6ED-A240-8607-562F43C61201}" type="presParOf" srcId="{22E786F8-04FF-634B-BC1D-1013B8BD2EFB}" destId="{AD6F0C63-953F-0B40-8F62-A68BD9652046}" srcOrd="0" destOrd="0" presId="urn:microsoft.com/office/officeart/2005/8/layout/hierarchy1"/>
    <dgm:cxn modelId="{75B8A8BE-6D9D-7E46-AB0D-41F75CAA1098}" type="presParOf" srcId="{22E786F8-04FF-634B-BC1D-1013B8BD2EFB}" destId="{778C2334-F5F9-8B43-8955-E6C031E0C2EB}" srcOrd="1" destOrd="0" presId="urn:microsoft.com/office/officeart/2005/8/layout/hierarchy1"/>
    <dgm:cxn modelId="{65195DBB-2832-7C46-A63C-1A7D68ACEC38}" type="presParOf" srcId="{D0D7D4C3-162D-C64E-A0EC-3119DFCDA03A}" destId="{F640113A-4C1D-9647-ABDB-FA582FF8F798}" srcOrd="1" destOrd="0" presId="urn:microsoft.com/office/officeart/2005/8/layout/hierarchy1"/>
    <dgm:cxn modelId="{C04E7F85-CE51-EB4E-ACBE-DB993B467A2F}" type="presParOf" srcId="{95F340AB-C58F-8543-8695-1DC0A8317B0F}" destId="{8B056D23-1715-BC41-A6CB-B5D0C34210AE}" srcOrd="1" destOrd="0" presId="urn:microsoft.com/office/officeart/2005/8/layout/hierarchy1"/>
    <dgm:cxn modelId="{2D991632-1526-D24D-B40A-E66541E091CC}" type="presParOf" srcId="{8B056D23-1715-BC41-A6CB-B5D0C34210AE}" destId="{57027A6B-51B3-4D4B-AE0E-F44F17A4B591}" srcOrd="0" destOrd="0" presId="urn:microsoft.com/office/officeart/2005/8/layout/hierarchy1"/>
    <dgm:cxn modelId="{91A21582-E29E-724C-8F41-D058384EB05B}" type="presParOf" srcId="{57027A6B-51B3-4D4B-AE0E-F44F17A4B591}" destId="{9EE78A80-5CD0-6C49-9AC7-C7F228A06904}" srcOrd="0" destOrd="0" presId="urn:microsoft.com/office/officeart/2005/8/layout/hierarchy1"/>
    <dgm:cxn modelId="{B4D65A34-8E4C-1F4F-AEB7-177B7D2EA695}" type="presParOf" srcId="{57027A6B-51B3-4D4B-AE0E-F44F17A4B591}" destId="{01490B31-0D00-DB4D-B348-14973CE24277}" srcOrd="1" destOrd="0" presId="urn:microsoft.com/office/officeart/2005/8/layout/hierarchy1"/>
    <dgm:cxn modelId="{D10B403B-7E90-D047-AC3A-CD32F93CBD52}" type="presParOf" srcId="{8B056D23-1715-BC41-A6CB-B5D0C34210AE}" destId="{4BD2C734-522A-AD43-894E-12519874B2CA}" srcOrd="1" destOrd="0" presId="urn:microsoft.com/office/officeart/2005/8/layout/hierarchy1"/>
    <dgm:cxn modelId="{BBE8ED1B-D266-7B4A-B833-24780B6B5BA9}" type="presParOf" srcId="{95F340AB-C58F-8543-8695-1DC0A8317B0F}" destId="{D0B88EF1-2A35-9D4E-ACA3-9A873F9E394D}" srcOrd="2" destOrd="0" presId="urn:microsoft.com/office/officeart/2005/8/layout/hierarchy1"/>
    <dgm:cxn modelId="{A34269A5-62C8-5C4F-A60E-CEA09582F3E3}" type="presParOf" srcId="{D0B88EF1-2A35-9D4E-ACA3-9A873F9E394D}" destId="{CF01F17F-3DEA-1640-A073-3041C38CC535}" srcOrd="0" destOrd="0" presId="urn:microsoft.com/office/officeart/2005/8/layout/hierarchy1"/>
    <dgm:cxn modelId="{FC17B0A3-C9FB-1D44-8A74-3045981EBCC8}" type="presParOf" srcId="{CF01F17F-3DEA-1640-A073-3041C38CC535}" destId="{A1A8A6D1-97D4-7649-B4A2-722565E10F29}" srcOrd="0" destOrd="0" presId="urn:microsoft.com/office/officeart/2005/8/layout/hierarchy1"/>
    <dgm:cxn modelId="{95A1E5DA-1E6B-964F-AB44-90CF4FC30D51}" type="presParOf" srcId="{CF01F17F-3DEA-1640-A073-3041C38CC535}" destId="{BD2561B8-D04F-C94F-9A33-CDD020AE98A3}" srcOrd="1" destOrd="0" presId="urn:microsoft.com/office/officeart/2005/8/layout/hierarchy1"/>
    <dgm:cxn modelId="{ADD92BCF-6BDA-4A48-B9F9-94989839A133}" type="presParOf" srcId="{D0B88EF1-2A35-9D4E-ACA3-9A873F9E394D}" destId="{60AF4507-B249-0049-901E-430191453E85}" srcOrd="1" destOrd="0" presId="urn:microsoft.com/office/officeart/2005/8/layout/hierarchy1"/>
    <dgm:cxn modelId="{38493058-1D6A-0449-897B-F0A2D7CCFA25}" type="presParOf" srcId="{95F340AB-C58F-8543-8695-1DC0A8317B0F}" destId="{DCDE0CB0-F39F-5444-8BEE-2FFF2F3A24AB}" srcOrd="3" destOrd="0" presId="urn:microsoft.com/office/officeart/2005/8/layout/hierarchy1"/>
    <dgm:cxn modelId="{E1C7EC00-5F15-B84D-92E4-BAA55E40B5CC}" type="presParOf" srcId="{DCDE0CB0-F39F-5444-8BEE-2FFF2F3A24AB}" destId="{BC51536C-F61E-C247-B20C-CE4FB6FB5A13}" srcOrd="0" destOrd="0" presId="urn:microsoft.com/office/officeart/2005/8/layout/hierarchy1"/>
    <dgm:cxn modelId="{39897FD7-F63F-FB45-9044-5E7A6E4D89E6}" type="presParOf" srcId="{BC51536C-F61E-C247-B20C-CE4FB6FB5A13}" destId="{EA2420ED-45DE-F841-979A-50705321AD1F}" srcOrd="0" destOrd="0" presId="urn:microsoft.com/office/officeart/2005/8/layout/hierarchy1"/>
    <dgm:cxn modelId="{70726257-CC71-154D-8AB4-13D237D7A010}" type="presParOf" srcId="{BC51536C-F61E-C247-B20C-CE4FB6FB5A13}" destId="{F906BDED-C2E4-A147-A6EE-08FCAFB9F809}" srcOrd="1" destOrd="0" presId="urn:microsoft.com/office/officeart/2005/8/layout/hierarchy1"/>
    <dgm:cxn modelId="{9875A079-45E7-3A4F-8FE6-22461D11E0F8}" type="presParOf" srcId="{DCDE0CB0-F39F-5444-8BEE-2FFF2F3A24AB}" destId="{260D212A-6ED3-7240-A2AA-21C7F093C512}"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3F1343D-9D43-456F-9EEE-8A6DF535A566}" type="doc">
      <dgm:prSet loTypeId="urn:microsoft.com/office/officeart/2016/7/layout/LinearBlockProcessNumbered" loCatId="process" qsTypeId="urn:microsoft.com/office/officeart/2005/8/quickstyle/simple1" qsCatId="simple" csTypeId="urn:microsoft.com/office/officeart/2005/8/colors/accent1_2" csCatId="accent1" phldr="1"/>
      <dgm:spPr/>
      <dgm:t>
        <a:bodyPr/>
        <a:lstStyle/>
        <a:p>
          <a:endParaRPr lang="en-US"/>
        </a:p>
      </dgm:t>
    </dgm:pt>
    <dgm:pt modelId="{58D8671A-0A41-4536-B8B4-A4545B7E4820}">
      <dgm:prSet custT="1"/>
      <dgm:spPr/>
      <dgm:t>
        <a:bodyPr/>
        <a:lstStyle/>
        <a:p>
          <a:pPr algn="l"/>
          <a:endParaRPr lang="en-US" sz="2000" b="0" i="0" dirty="0">
            <a:solidFill>
              <a:schemeClr val="bg1"/>
            </a:solidFill>
            <a:latin typeface="Calibri Light" panose="020F0302020204030204" pitchFamily="34" charset="0"/>
            <a:cs typeface="Calibri Light" panose="020F0302020204030204" pitchFamily="34" charset="0"/>
          </a:endParaRPr>
        </a:p>
        <a:p>
          <a:pPr algn="l"/>
          <a:r>
            <a:rPr lang="en-US" sz="2000" b="0" i="0" dirty="0">
              <a:solidFill>
                <a:schemeClr val="bg1"/>
              </a:solidFill>
              <a:latin typeface="Calibri Light" panose="020F0302020204030204" pitchFamily="34" charset="0"/>
              <a:cs typeface="Calibri Light" panose="020F0302020204030204" pitchFamily="34" charset="0"/>
            </a:rPr>
            <a:t>Reduce the wild boar population within the Hekimköy Complex with the three proposed engineering solutions </a:t>
          </a:r>
        </a:p>
      </dgm:t>
    </dgm:pt>
    <dgm:pt modelId="{41CF8F9C-5AFF-45C6-B8A2-B37B08BE0D50}" type="parTrans" cxnId="{199FA172-E243-4760-A31D-55FE262C13F1}">
      <dgm:prSet/>
      <dgm:spPr/>
      <dgm:t>
        <a:bodyPr/>
        <a:lstStyle/>
        <a:p>
          <a:endParaRPr lang="en-US"/>
        </a:p>
      </dgm:t>
    </dgm:pt>
    <dgm:pt modelId="{A05B49C4-9EBB-4462-80A2-7B8D3B6F2288}" type="sibTrans" cxnId="{199FA172-E243-4760-A31D-55FE262C13F1}">
      <dgm:prSet phldrT="01"/>
      <dgm:spPr/>
      <dgm:t>
        <a:bodyPr/>
        <a:lstStyle/>
        <a:p>
          <a:pPr algn="l"/>
          <a:r>
            <a:rPr lang="en-US" b="0" i="0" dirty="0">
              <a:solidFill>
                <a:schemeClr val="bg1"/>
              </a:solidFill>
              <a:latin typeface="Calibri Light" panose="020F0302020204030204" pitchFamily="34" charset="0"/>
              <a:cs typeface="Calibri Light" panose="020F0302020204030204" pitchFamily="34" charset="0"/>
            </a:rPr>
            <a:t>PURPOSE</a:t>
          </a:r>
        </a:p>
      </dgm:t>
    </dgm:pt>
    <dgm:pt modelId="{4D45BE3C-F59E-4D8C-BADA-5313F280694A}">
      <dgm:prSet custT="1"/>
      <dgm:spPr/>
      <dgm:t>
        <a:bodyPr/>
        <a:lstStyle/>
        <a:p>
          <a:pPr algn="l"/>
          <a:r>
            <a:rPr lang="en-US" sz="2000" b="0" i="0" dirty="0">
              <a:solidFill>
                <a:schemeClr val="bg1"/>
              </a:solidFill>
              <a:latin typeface="Calibri Light" panose="020F0302020204030204" pitchFamily="34" charset="0"/>
              <a:cs typeface="Calibri Light" panose="020F0302020204030204" pitchFamily="34" charset="0"/>
            </a:rPr>
            <a:t>Implementing wild boar-deterring systems throughout the complex upon detecting wild boar presence in the complex, adding an extra layer of security for residents against wild boars</a:t>
          </a:r>
        </a:p>
      </dgm:t>
    </dgm:pt>
    <dgm:pt modelId="{09A2E2DB-8400-49BB-B14D-4DCD8D1C1706}" type="parTrans" cxnId="{C0A36B85-F32D-488E-A1A3-D8087CC03AE3}">
      <dgm:prSet/>
      <dgm:spPr/>
      <dgm:t>
        <a:bodyPr/>
        <a:lstStyle/>
        <a:p>
          <a:endParaRPr lang="en-US"/>
        </a:p>
      </dgm:t>
    </dgm:pt>
    <dgm:pt modelId="{19880E6F-26F7-4B7B-822B-DF032183B224}" type="sibTrans" cxnId="{C0A36B85-F32D-488E-A1A3-D8087CC03AE3}">
      <dgm:prSet phldrT="02"/>
      <dgm:spPr/>
      <dgm:t>
        <a:bodyPr/>
        <a:lstStyle/>
        <a:p>
          <a:pPr algn="l"/>
          <a:r>
            <a:rPr lang="en-US" b="0" i="0" dirty="0">
              <a:solidFill>
                <a:schemeClr val="bg1"/>
              </a:solidFill>
              <a:latin typeface="Calibri Light" panose="020F0302020204030204" pitchFamily="34" charset="0"/>
              <a:cs typeface="Calibri Light" panose="020F0302020204030204" pitchFamily="34" charset="0"/>
            </a:rPr>
            <a:t>IMPACT</a:t>
          </a:r>
        </a:p>
      </dgm:t>
    </dgm:pt>
    <dgm:pt modelId="{4E629B9D-9E4C-4CA7-9F7C-0096810A6147}">
      <dgm:prSet custT="1"/>
      <dgm:spPr/>
      <dgm:t>
        <a:bodyPr/>
        <a:lstStyle/>
        <a:p>
          <a:pPr algn="l"/>
          <a:r>
            <a:rPr lang="en-US" sz="2000" b="0" i="0" dirty="0">
              <a:solidFill>
                <a:schemeClr val="bg1"/>
              </a:solidFill>
              <a:latin typeface="Calibri Light" panose="020F0302020204030204" pitchFamily="34" charset="0"/>
              <a:cs typeface="Calibri Light" panose="020F0302020204030204" pitchFamily="34" charset="0"/>
            </a:rPr>
            <a:t>Study’s potential to generate solutions that can be adapted to all regions facing similar disturbances caused by wildlife, regardless of the type of animal species </a:t>
          </a:r>
        </a:p>
      </dgm:t>
    </dgm:pt>
    <dgm:pt modelId="{E29E39AA-13F1-4F7F-963A-ACAC257239D1}" type="parTrans" cxnId="{E2E46457-6718-4107-9F55-6308E2C3D4AA}">
      <dgm:prSet/>
      <dgm:spPr/>
      <dgm:t>
        <a:bodyPr/>
        <a:lstStyle/>
        <a:p>
          <a:endParaRPr lang="en-US"/>
        </a:p>
      </dgm:t>
    </dgm:pt>
    <dgm:pt modelId="{BE82526A-29CE-4F22-9CF4-3AFD2401E637}" type="sibTrans" cxnId="{E2E46457-6718-4107-9F55-6308E2C3D4AA}">
      <dgm:prSet phldrT="03"/>
      <dgm:spPr/>
      <dgm:t>
        <a:bodyPr/>
        <a:lstStyle/>
        <a:p>
          <a:pPr algn="l"/>
          <a:r>
            <a:rPr lang="en-US" b="0" i="0" dirty="0">
              <a:solidFill>
                <a:schemeClr val="bg1"/>
              </a:solidFill>
              <a:latin typeface="Calibri Light" panose="020F0302020204030204" pitchFamily="34" charset="0"/>
              <a:cs typeface="Calibri Light" panose="020F0302020204030204" pitchFamily="34" charset="0"/>
            </a:rPr>
            <a:t>SIGNIFICANCE</a:t>
          </a:r>
        </a:p>
      </dgm:t>
    </dgm:pt>
    <dgm:pt modelId="{F554611C-396E-2145-A6A0-45DFE6EBB997}" type="pres">
      <dgm:prSet presAssocID="{83F1343D-9D43-456F-9EEE-8A6DF535A566}" presName="Name0" presStyleCnt="0">
        <dgm:presLayoutVars>
          <dgm:animLvl val="lvl"/>
          <dgm:resizeHandles val="exact"/>
        </dgm:presLayoutVars>
      </dgm:prSet>
      <dgm:spPr/>
    </dgm:pt>
    <dgm:pt modelId="{32945F73-6D84-8146-ACCF-845E591A026D}" type="pres">
      <dgm:prSet presAssocID="{58D8671A-0A41-4536-B8B4-A4545B7E4820}" presName="compositeNode" presStyleCnt="0">
        <dgm:presLayoutVars>
          <dgm:bulletEnabled val="1"/>
        </dgm:presLayoutVars>
      </dgm:prSet>
      <dgm:spPr/>
    </dgm:pt>
    <dgm:pt modelId="{AAE01B69-550C-064A-8668-551A38F9D351}" type="pres">
      <dgm:prSet presAssocID="{58D8671A-0A41-4536-B8B4-A4545B7E4820}" presName="bgRect" presStyleLbl="alignNode1" presStyleIdx="0" presStyleCnt="3"/>
      <dgm:spPr/>
    </dgm:pt>
    <dgm:pt modelId="{2EF0AAB2-941F-4A48-BDAA-0D3AC00C1426}" type="pres">
      <dgm:prSet presAssocID="{A05B49C4-9EBB-4462-80A2-7B8D3B6F2288}" presName="sibTransNodeRect" presStyleLbl="alignNode1" presStyleIdx="0" presStyleCnt="3">
        <dgm:presLayoutVars>
          <dgm:chMax val="0"/>
          <dgm:bulletEnabled val="1"/>
        </dgm:presLayoutVars>
      </dgm:prSet>
      <dgm:spPr/>
    </dgm:pt>
    <dgm:pt modelId="{D61DB18F-7547-6843-A0BD-FDE6E0682FF5}" type="pres">
      <dgm:prSet presAssocID="{58D8671A-0A41-4536-B8B4-A4545B7E4820}" presName="nodeRect" presStyleLbl="alignNode1" presStyleIdx="0" presStyleCnt="3">
        <dgm:presLayoutVars>
          <dgm:bulletEnabled val="1"/>
        </dgm:presLayoutVars>
      </dgm:prSet>
      <dgm:spPr/>
    </dgm:pt>
    <dgm:pt modelId="{9EE7E31E-97DF-914E-AFFC-024DA47385CA}" type="pres">
      <dgm:prSet presAssocID="{A05B49C4-9EBB-4462-80A2-7B8D3B6F2288}" presName="sibTrans" presStyleCnt="0"/>
      <dgm:spPr/>
    </dgm:pt>
    <dgm:pt modelId="{721E20E7-C1D7-F24E-A26D-F82305AE22D1}" type="pres">
      <dgm:prSet presAssocID="{4D45BE3C-F59E-4D8C-BADA-5313F280694A}" presName="compositeNode" presStyleCnt="0">
        <dgm:presLayoutVars>
          <dgm:bulletEnabled val="1"/>
        </dgm:presLayoutVars>
      </dgm:prSet>
      <dgm:spPr/>
    </dgm:pt>
    <dgm:pt modelId="{04420EC2-A2B2-DF48-A401-1B9680907E99}" type="pres">
      <dgm:prSet presAssocID="{4D45BE3C-F59E-4D8C-BADA-5313F280694A}" presName="bgRect" presStyleLbl="alignNode1" presStyleIdx="1" presStyleCnt="3"/>
      <dgm:spPr/>
    </dgm:pt>
    <dgm:pt modelId="{8DD50F2A-DD0E-284E-A660-8FDEB1200F9C}" type="pres">
      <dgm:prSet presAssocID="{19880E6F-26F7-4B7B-822B-DF032183B224}" presName="sibTransNodeRect" presStyleLbl="alignNode1" presStyleIdx="1" presStyleCnt="3">
        <dgm:presLayoutVars>
          <dgm:chMax val="0"/>
          <dgm:bulletEnabled val="1"/>
        </dgm:presLayoutVars>
      </dgm:prSet>
      <dgm:spPr/>
    </dgm:pt>
    <dgm:pt modelId="{DD55EBF3-1F85-9940-9182-CCFBA0FB3A59}" type="pres">
      <dgm:prSet presAssocID="{4D45BE3C-F59E-4D8C-BADA-5313F280694A}" presName="nodeRect" presStyleLbl="alignNode1" presStyleIdx="1" presStyleCnt="3">
        <dgm:presLayoutVars>
          <dgm:bulletEnabled val="1"/>
        </dgm:presLayoutVars>
      </dgm:prSet>
      <dgm:spPr/>
    </dgm:pt>
    <dgm:pt modelId="{1B818554-E5B5-7149-98F3-E788E6673919}" type="pres">
      <dgm:prSet presAssocID="{19880E6F-26F7-4B7B-822B-DF032183B224}" presName="sibTrans" presStyleCnt="0"/>
      <dgm:spPr/>
    </dgm:pt>
    <dgm:pt modelId="{55A76105-B729-F647-B8AC-53F24AAB4742}" type="pres">
      <dgm:prSet presAssocID="{4E629B9D-9E4C-4CA7-9F7C-0096810A6147}" presName="compositeNode" presStyleCnt="0">
        <dgm:presLayoutVars>
          <dgm:bulletEnabled val="1"/>
        </dgm:presLayoutVars>
      </dgm:prSet>
      <dgm:spPr/>
    </dgm:pt>
    <dgm:pt modelId="{AED716F8-0C88-A848-845C-C631363DDA96}" type="pres">
      <dgm:prSet presAssocID="{4E629B9D-9E4C-4CA7-9F7C-0096810A6147}" presName="bgRect" presStyleLbl="alignNode1" presStyleIdx="2" presStyleCnt="3"/>
      <dgm:spPr/>
    </dgm:pt>
    <dgm:pt modelId="{76EBCA87-72DB-674A-B30E-C95F7A30EA95}" type="pres">
      <dgm:prSet presAssocID="{BE82526A-29CE-4F22-9CF4-3AFD2401E637}" presName="sibTransNodeRect" presStyleLbl="alignNode1" presStyleIdx="2" presStyleCnt="3">
        <dgm:presLayoutVars>
          <dgm:chMax val="0"/>
          <dgm:bulletEnabled val="1"/>
        </dgm:presLayoutVars>
      </dgm:prSet>
      <dgm:spPr/>
    </dgm:pt>
    <dgm:pt modelId="{727AA127-FF25-EA4C-9A52-E53497776379}" type="pres">
      <dgm:prSet presAssocID="{4E629B9D-9E4C-4CA7-9F7C-0096810A6147}" presName="nodeRect" presStyleLbl="alignNode1" presStyleIdx="2" presStyleCnt="3">
        <dgm:presLayoutVars>
          <dgm:bulletEnabled val="1"/>
        </dgm:presLayoutVars>
      </dgm:prSet>
      <dgm:spPr/>
    </dgm:pt>
  </dgm:ptLst>
  <dgm:cxnLst>
    <dgm:cxn modelId="{7EA17A00-2782-744E-9BF0-0394C92E0410}" type="presOf" srcId="{58D8671A-0A41-4536-B8B4-A4545B7E4820}" destId="{AAE01B69-550C-064A-8668-551A38F9D351}" srcOrd="0" destOrd="0" presId="urn:microsoft.com/office/officeart/2016/7/layout/LinearBlockProcessNumbered"/>
    <dgm:cxn modelId="{25CE480C-970C-DE4B-9D91-C0CFC717857B}" type="presOf" srcId="{58D8671A-0A41-4536-B8B4-A4545B7E4820}" destId="{D61DB18F-7547-6843-A0BD-FDE6E0682FF5}" srcOrd="1" destOrd="0" presId="urn:microsoft.com/office/officeart/2016/7/layout/LinearBlockProcessNumbered"/>
    <dgm:cxn modelId="{C730B00F-4C11-7542-B6EA-ABEC13B39F33}" type="presOf" srcId="{A05B49C4-9EBB-4462-80A2-7B8D3B6F2288}" destId="{2EF0AAB2-941F-4A48-BDAA-0D3AC00C1426}" srcOrd="0" destOrd="0" presId="urn:microsoft.com/office/officeart/2016/7/layout/LinearBlockProcessNumbered"/>
    <dgm:cxn modelId="{71983348-2CC5-594C-B02C-67C2E44BC35A}" type="presOf" srcId="{83F1343D-9D43-456F-9EEE-8A6DF535A566}" destId="{F554611C-396E-2145-A6A0-45DFE6EBB997}" srcOrd="0" destOrd="0" presId="urn:microsoft.com/office/officeart/2016/7/layout/LinearBlockProcessNumbered"/>
    <dgm:cxn modelId="{E2E46457-6718-4107-9F55-6308E2C3D4AA}" srcId="{83F1343D-9D43-456F-9EEE-8A6DF535A566}" destId="{4E629B9D-9E4C-4CA7-9F7C-0096810A6147}" srcOrd="2" destOrd="0" parTransId="{E29E39AA-13F1-4F7F-963A-ACAC257239D1}" sibTransId="{BE82526A-29CE-4F22-9CF4-3AFD2401E637}"/>
    <dgm:cxn modelId="{62C6165D-B78D-9D49-A1D8-61B0BE4E6930}" type="presOf" srcId="{19880E6F-26F7-4B7B-822B-DF032183B224}" destId="{8DD50F2A-DD0E-284E-A660-8FDEB1200F9C}" srcOrd="0" destOrd="0" presId="urn:microsoft.com/office/officeart/2016/7/layout/LinearBlockProcessNumbered"/>
    <dgm:cxn modelId="{B991FF68-5F73-8846-A4A7-A1E1E7F04D09}" type="presOf" srcId="{4D45BE3C-F59E-4D8C-BADA-5313F280694A}" destId="{04420EC2-A2B2-DF48-A401-1B9680907E99}" srcOrd="0" destOrd="0" presId="urn:microsoft.com/office/officeart/2016/7/layout/LinearBlockProcessNumbered"/>
    <dgm:cxn modelId="{FFCB0C6B-08C2-7C49-8344-167C33E65FEF}" type="presOf" srcId="{4E629B9D-9E4C-4CA7-9F7C-0096810A6147}" destId="{727AA127-FF25-EA4C-9A52-E53497776379}" srcOrd="1" destOrd="0" presId="urn:microsoft.com/office/officeart/2016/7/layout/LinearBlockProcessNumbered"/>
    <dgm:cxn modelId="{3C1B466B-ADA2-554D-8623-86E0081031D9}" type="presOf" srcId="{BE82526A-29CE-4F22-9CF4-3AFD2401E637}" destId="{76EBCA87-72DB-674A-B30E-C95F7A30EA95}" srcOrd="0" destOrd="0" presId="urn:microsoft.com/office/officeart/2016/7/layout/LinearBlockProcessNumbered"/>
    <dgm:cxn modelId="{199FA172-E243-4760-A31D-55FE262C13F1}" srcId="{83F1343D-9D43-456F-9EEE-8A6DF535A566}" destId="{58D8671A-0A41-4536-B8B4-A4545B7E4820}" srcOrd="0" destOrd="0" parTransId="{41CF8F9C-5AFF-45C6-B8A2-B37B08BE0D50}" sibTransId="{A05B49C4-9EBB-4462-80A2-7B8D3B6F2288}"/>
    <dgm:cxn modelId="{5CD5487F-B14A-8542-8F30-9648B12D8016}" type="presOf" srcId="{4E629B9D-9E4C-4CA7-9F7C-0096810A6147}" destId="{AED716F8-0C88-A848-845C-C631363DDA96}" srcOrd="0" destOrd="0" presId="urn:microsoft.com/office/officeart/2016/7/layout/LinearBlockProcessNumbered"/>
    <dgm:cxn modelId="{C0A36B85-F32D-488E-A1A3-D8087CC03AE3}" srcId="{83F1343D-9D43-456F-9EEE-8A6DF535A566}" destId="{4D45BE3C-F59E-4D8C-BADA-5313F280694A}" srcOrd="1" destOrd="0" parTransId="{09A2E2DB-8400-49BB-B14D-4DCD8D1C1706}" sibTransId="{19880E6F-26F7-4B7B-822B-DF032183B224}"/>
    <dgm:cxn modelId="{37C587EC-0073-3C48-A49B-7ABEAB5F0E26}" type="presOf" srcId="{4D45BE3C-F59E-4D8C-BADA-5313F280694A}" destId="{DD55EBF3-1F85-9940-9182-CCFBA0FB3A59}" srcOrd="1" destOrd="0" presId="urn:microsoft.com/office/officeart/2016/7/layout/LinearBlockProcessNumbered"/>
    <dgm:cxn modelId="{A1284D4C-1875-4545-8F30-199C3108CEA2}" type="presParOf" srcId="{F554611C-396E-2145-A6A0-45DFE6EBB997}" destId="{32945F73-6D84-8146-ACCF-845E591A026D}" srcOrd="0" destOrd="0" presId="urn:microsoft.com/office/officeart/2016/7/layout/LinearBlockProcessNumbered"/>
    <dgm:cxn modelId="{3867DE98-4FF4-324C-A32D-9A1BE2304D7D}" type="presParOf" srcId="{32945F73-6D84-8146-ACCF-845E591A026D}" destId="{AAE01B69-550C-064A-8668-551A38F9D351}" srcOrd="0" destOrd="0" presId="urn:microsoft.com/office/officeart/2016/7/layout/LinearBlockProcessNumbered"/>
    <dgm:cxn modelId="{62AE525E-A409-CB48-B053-67E4C878BA1A}" type="presParOf" srcId="{32945F73-6D84-8146-ACCF-845E591A026D}" destId="{2EF0AAB2-941F-4A48-BDAA-0D3AC00C1426}" srcOrd="1" destOrd="0" presId="urn:microsoft.com/office/officeart/2016/7/layout/LinearBlockProcessNumbered"/>
    <dgm:cxn modelId="{52169240-A75E-9E42-88B6-EDBA7269AE7B}" type="presParOf" srcId="{32945F73-6D84-8146-ACCF-845E591A026D}" destId="{D61DB18F-7547-6843-A0BD-FDE6E0682FF5}" srcOrd="2" destOrd="0" presId="urn:microsoft.com/office/officeart/2016/7/layout/LinearBlockProcessNumbered"/>
    <dgm:cxn modelId="{F1A5D900-646D-ED46-B939-86ED2065E501}" type="presParOf" srcId="{F554611C-396E-2145-A6A0-45DFE6EBB997}" destId="{9EE7E31E-97DF-914E-AFFC-024DA47385CA}" srcOrd="1" destOrd="0" presId="urn:microsoft.com/office/officeart/2016/7/layout/LinearBlockProcessNumbered"/>
    <dgm:cxn modelId="{AC85DB28-20E3-8346-94FA-319B9D194A6B}" type="presParOf" srcId="{F554611C-396E-2145-A6A0-45DFE6EBB997}" destId="{721E20E7-C1D7-F24E-A26D-F82305AE22D1}" srcOrd="2" destOrd="0" presId="urn:microsoft.com/office/officeart/2016/7/layout/LinearBlockProcessNumbered"/>
    <dgm:cxn modelId="{7390B006-B54A-4449-972E-801D68E36641}" type="presParOf" srcId="{721E20E7-C1D7-F24E-A26D-F82305AE22D1}" destId="{04420EC2-A2B2-DF48-A401-1B9680907E99}" srcOrd="0" destOrd="0" presId="urn:microsoft.com/office/officeart/2016/7/layout/LinearBlockProcessNumbered"/>
    <dgm:cxn modelId="{63B78ED1-2F06-EF4A-AC26-7E0DCAC51D47}" type="presParOf" srcId="{721E20E7-C1D7-F24E-A26D-F82305AE22D1}" destId="{8DD50F2A-DD0E-284E-A660-8FDEB1200F9C}" srcOrd="1" destOrd="0" presId="urn:microsoft.com/office/officeart/2016/7/layout/LinearBlockProcessNumbered"/>
    <dgm:cxn modelId="{8D741674-A3AF-3E4C-B112-C1090CBF20F1}" type="presParOf" srcId="{721E20E7-C1D7-F24E-A26D-F82305AE22D1}" destId="{DD55EBF3-1F85-9940-9182-CCFBA0FB3A59}" srcOrd="2" destOrd="0" presId="urn:microsoft.com/office/officeart/2016/7/layout/LinearBlockProcessNumbered"/>
    <dgm:cxn modelId="{D38C62CE-3122-574C-9942-1768F5BACE7B}" type="presParOf" srcId="{F554611C-396E-2145-A6A0-45DFE6EBB997}" destId="{1B818554-E5B5-7149-98F3-E788E6673919}" srcOrd="3" destOrd="0" presId="urn:microsoft.com/office/officeart/2016/7/layout/LinearBlockProcessNumbered"/>
    <dgm:cxn modelId="{70161774-2EBB-6C48-9F34-8E434E09A184}" type="presParOf" srcId="{F554611C-396E-2145-A6A0-45DFE6EBB997}" destId="{55A76105-B729-F647-B8AC-53F24AAB4742}" srcOrd="4" destOrd="0" presId="urn:microsoft.com/office/officeart/2016/7/layout/LinearBlockProcessNumbered"/>
    <dgm:cxn modelId="{D1509A33-F61D-974C-9DBE-A07EFB5C7C5A}" type="presParOf" srcId="{55A76105-B729-F647-B8AC-53F24AAB4742}" destId="{AED716F8-0C88-A848-845C-C631363DDA96}" srcOrd="0" destOrd="0" presId="urn:microsoft.com/office/officeart/2016/7/layout/LinearBlockProcessNumbered"/>
    <dgm:cxn modelId="{26F8D8CA-EB54-3343-93E0-0BBA160F0DF4}" type="presParOf" srcId="{55A76105-B729-F647-B8AC-53F24AAB4742}" destId="{76EBCA87-72DB-674A-B30E-C95F7A30EA95}" srcOrd="1" destOrd="0" presId="urn:microsoft.com/office/officeart/2016/7/layout/LinearBlockProcessNumbered"/>
    <dgm:cxn modelId="{654D0F55-FE56-644B-9867-7A0D2AB5DFB9}" type="presParOf" srcId="{55A76105-B729-F647-B8AC-53F24AAB4742}" destId="{727AA127-FF25-EA4C-9A52-E53497776379}" srcOrd="2" destOrd="0" presId="urn:microsoft.com/office/officeart/2016/7/layout/LinearBlockProcessNumbered"/>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91D5730E-29A1-44EC-83D5-CF7C43703911}" type="doc">
      <dgm:prSet loTypeId="urn:microsoft.com/office/officeart/2005/8/layout/hierarchy1" loCatId="hierarchy" qsTypeId="urn:microsoft.com/office/officeart/2005/8/quickstyle/simple2" qsCatId="simple" csTypeId="urn:microsoft.com/office/officeart/2005/8/colors/colorful2" csCatId="colorful" phldr="1"/>
      <dgm:spPr/>
      <dgm:t>
        <a:bodyPr/>
        <a:lstStyle/>
        <a:p>
          <a:endParaRPr lang="en-US"/>
        </a:p>
      </dgm:t>
    </dgm:pt>
    <dgm:pt modelId="{0EAB2764-BFE7-4FF0-ADC0-C10274072295}">
      <dgm:prSet custT="1"/>
      <dgm:spPr/>
      <dgm:t>
        <a:bodyPr/>
        <a:lstStyle/>
        <a:p>
          <a:pPr algn="ctr"/>
          <a:r>
            <a:rPr lang="en-US" sz="2400" b="0" i="0" dirty="0">
              <a:latin typeface="Calibri Light" panose="020F0302020204030204" pitchFamily="34" charset="0"/>
              <a:cs typeface="Calibri Light" panose="020F0302020204030204" pitchFamily="34" charset="0"/>
            </a:rPr>
            <a:t>PROPOSED</a:t>
          </a:r>
          <a:r>
            <a:rPr lang="en-US" sz="2400" b="0" i="0" baseline="0" dirty="0">
              <a:latin typeface="Calibri Light" panose="020F0302020204030204" pitchFamily="34" charset="0"/>
              <a:cs typeface="Calibri Light" panose="020F0302020204030204" pitchFamily="34" charset="0"/>
            </a:rPr>
            <a:t> SOLUTIONS</a:t>
          </a:r>
          <a:endParaRPr lang="en-US" sz="2400" b="0" i="0" dirty="0">
            <a:latin typeface="Calibri Light" panose="020F0302020204030204" pitchFamily="34" charset="0"/>
            <a:cs typeface="Calibri Light" panose="020F0302020204030204" pitchFamily="34" charset="0"/>
          </a:endParaRPr>
        </a:p>
      </dgm:t>
    </dgm:pt>
    <dgm:pt modelId="{B911FB6B-CB49-4B7D-9488-87BD2A021D24}" type="parTrans" cxnId="{0DD38273-E372-4264-8A4A-E4CDBD0F5088}">
      <dgm:prSet/>
      <dgm:spPr/>
      <dgm:t>
        <a:bodyPr/>
        <a:lstStyle/>
        <a:p>
          <a:endParaRPr lang="en-US"/>
        </a:p>
      </dgm:t>
    </dgm:pt>
    <dgm:pt modelId="{2A67062F-9AC7-4761-8E1C-99ACD3CBA938}" type="sibTrans" cxnId="{0DD38273-E372-4264-8A4A-E4CDBD0F5088}">
      <dgm:prSet/>
      <dgm:spPr/>
      <dgm:t>
        <a:bodyPr/>
        <a:lstStyle/>
        <a:p>
          <a:endParaRPr lang="en-US"/>
        </a:p>
      </dgm:t>
    </dgm:pt>
    <dgm:pt modelId="{73764F0B-82C8-407C-8B10-85ED07F02F79}">
      <dgm:prSet custT="1"/>
      <dgm:spPr/>
      <dgm:t>
        <a:bodyPr/>
        <a:lstStyle/>
        <a:p>
          <a:pPr algn="ctr"/>
          <a:r>
            <a:rPr lang="en-US" sz="2400" b="0" i="0">
              <a:latin typeface="Calibri Light" panose="020F0302020204030204" pitchFamily="34" charset="0"/>
              <a:cs typeface="Calibri Light" panose="020F0302020204030204" pitchFamily="34" charset="0"/>
            </a:rPr>
            <a:t>Kinect-Based Deterrent System with an Odor-Repellent</a:t>
          </a:r>
        </a:p>
      </dgm:t>
    </dgm:pt>
    <dgm:pt modelId="{DF833114-F6BA-4A54-8BEC-343FA0144C53}" type="parTrans" cxnId="{94F289F5-F83D-4BDF-A1A2-1FF9DC8F5D39}">
      <dgm:prSet/>
      <dgm:spPr/>
      <dgm:t>
        <a:bodyPr/>
        <a:lstStyle/>
        <a:p>
          <a:pPr algn="ctr"/>
          <a:endParaRPr lang="en-US" sz="2000" b="0" i="0">
            <a:latin typeface="Calibri Light" panose="020F0302020204030204" pitchFamily="34" charset="0"/>
            <a:cs typeface="Calibri Light" panose="020F0302020204030204" pitchFamily="34" charset="0"/>
          </a:endParaRPr>
        </a:p>
      </dgm:t>
    </dgm:pt>
    <dgm:pt modelId="{4FFB3E57-34E8-47D5-8D44-1EF49DFB00B8}" type="sibTrans" cxnId="{94F289F5-F83D-4BDF-A1A2-1FF9DC8F5D39}">
      <dgm:prSet/>
      <dgm:spPr/>
      <dgm:t>
        <a:bodyPr/>
        <a:lstStyle/>
        <a:p>
          <a:endParaRPr lang="en-US"/>
        </a:p>
      </dgm:t>
    </dgm:pt>
    <dgm:pt modelId="{02D1BA32-377A-4190-B424-57D006BA225E}">
      <dgm:prSet custT="1"/>
      <dgm:spPr/>
      <dgm:t>
        <a:bodyPr/>
        <a:lstStyle/>
        <a:p>
          <a:pPr algn="ctr"/>
          <a:r>
            <a:rPr lang="en-US" sz="2400" b="0" i="0">
              <a:latin typeface="Calibri Light" panose="020F0302020204030204" pitchFamily="34" charset="0"/>
              <a:cs typeface="Calibri Light" panose="020F0302020204030204" pitchFamily="34" charset="0"/>
            </a:rPr>
            <a:t>Machine Learning-Based Acoustic Deterrent System</a:t>
          </a:r>
        </a:p>
      </dgm:t>
    </dgm:pt>
    <dgm:pt modelId="{AF692792-A948-4786-BB67-C29B76D244A1}" type="parTrans" cxnId="{F9C26E2C-4D9F-46EF-A8AD-9EA064F5BB94}">
      <dgm:prSet/>
      <dgm:spPr/>
      <dgm:t>
        <a:bodyPr/>
        <a:lstStyle/>
        <a:p>
          <a:pPr algn="ctr"/>
          <a:endParaRPr lang="en-US" sz="2000" b="0" i="0">
            <a:latin typeface="Calibri Light" panose="020F0302020204030204" pitchFamily="34" charset="0"/>
            <a:cs typeface="Calibri Light" panose="020F0302020204030204" pitchFamily="34" charset="0"/>
          </a:endParaRPr>
        </a:p>
      </dgm:t>
    </dgm:pt>
    <dgm:pt modelId="{902CD4E9-E2BD-42A5-B4AA-6C8A1BD3AB82}" type="sibTrans" cxnId="{F9C26E2C-4D9F-46EF-A8AD-9EA064F5BB94}">
      <dgm:prSet/>
      <dgm:spPr/>
      <dgm:t>
        <a:bodyPr/>
        <a:lstStyle/>
        <a:p>
          <a:endParaRPr lang="en-US"/>
        </a:p>
      </dgm:t>
    </dgm:pt>
    <dgm:pt modelId="{727D3F55-71B4-4516-B194-332F65049EED}">
      <dgm:prSet custT="1"/>
      <dgm:spPr/>
      <dgm:t>
        <a:bodyPr/>
        <a:lstStyle/>
        <a:p>
          <a:pPr algn="ctr"/>
          <a:r>
            <a:rPr lang="en-US" sz="2400" b="0" i="0">
              <a:latin typeface="Calibri Light" panose="020F0302020204030204" pitchFamily="34" charset="0"/>
              <a:cs typeface="Calibri Light" panose="020F0302020204030204" pitchFamily="34" charset="0"/>
            </a:rPr>
            <a:t>Sensor and Artificial Intelligence-Based Visual Deterrent System</a:t>
          </a:r>
        </a:p>
      </dgm:t>
    </dgm:pt>
    <dgm:pt modelId="{DA9E805D-FC58-46D9-8F34-39DE9321EFBD}" type="parTrans" cxnId="{6AC557DB-DA82-4C06-A5D5-8B7D5EB0BFEF}">
      <dgm:prSet/>
      <dgm:spPr/>
      <dgm:t>
        <a:bodyPr/>
        <a:lstStyle/>
        <a:p>
          <a:pPr algn="ctr"/>
          <a:endParaRPr lang="en-US" sz="2000" b="0" i="0">
            <a:latin typeface="Calibri Light" panose="020F0302020204030204" pitchFamily="34" charset="0"/>
            <a:cs typeface="Calibri Light" panose="020F0302020204030204" pitchFamily="34" charset="0"/>
          </a:endParaRPr>
        </a:p>
      </dgm:t>
    </dgm:pt>
    <dgm:pt modelId="{C4080BD6-5A87-4F5A-99ED-3B89F03BA259}" type="sibTrans" cxnId="{6AC557DB-DA82-4C06-A5D5-8B7D5EB0BFEF}">
      <dgm:prSet/>
      <dgm:spPr/>
      <dgm:t>
        <a:bodyPr/>
        <a:lstStyle/>
        <a:p>
          <a:endParaRPr lang="en-US"/>
        </a:p>
      </dgm:t>
    </dgm:pt>
    <dgm:pt modelId="{43D79A46-3DEB-D44B-92B9-6934BBEEAC1A}" type="pres">
      <dgm:prSet presAssocID="{91D5730E-29A1-44EC-83D5-CF7C43703911}" presName="hierChild1" presStyleCnt="0">
        <dgm:presLayoutVars>
          <dgm:chPref val="1"/>
          <dgm:dir/>
          <dgm:animOne val="branch"/>
          <dgm:animLvl val="lvl"/>
          <dgm:resizeHandles/>
        </dgm:presLayoutVars>
      </dgm:prSet>
      <dgm:spPr/>
    </dgm:pt>
    <dgm:pt modelId="{8CDF841E-BF07-A64C-8A24-A3C310083F37}" type="pres">
      <dgm:prSet presAssocID="{0EAB2764-BFE7-4FF0-ADC0-C10274072295}" presName="hierRoot1" presStyleCnt="0"/>
      <dgm:spPr/>
    </dgm:pt>
    <dgm:pt modelId="{6B32C27C-F103-EE40-A064-2F75B92AD535}" type="pres">
      <dgm:prSet presAssocID="{0EAB2764-BFE7-4FF0-ADC0-C10274072295}" presName="composite" presStyleCnt="0"/>
      <dgm:spPr/>
    </dgm:pt>
    <dgm:pt modelId="{D17944DE-7D8C-854C-9DC2-DE88F340CD02}" type="pres">
      <dgm:prSet presAssocID="{0EAB2764-BFE7-4FF0-ADC0-C10274072295}" presName="background" presStyleLbl="node0" presStyleIdx="0" presStyleCnt="1"/>
      <dgm:spPr/>
    </dgm:pt>
    <dgm:pt modelId="{014F7378-6790-7E47-8E8E-AF5328135F50}" type="pres">
      <dgm:prSet presAssocID="{0EAB2764-BFE7-4FF0-ADC0-C10274072295}" presName="text" presStyleLbl="fgAcc0" presStyleIdx="0" presStyleCnt="1">
        <dgm:presLayoutVars>
          <dgm:chPref val="3"/>
        </dgm:presLayoutVars>
      </dgm:prSet>
      <dgm:spPr/>
    </dgm:pt>
    <dgm:pt modelId="{22FED0D9-4C11-2B49-82D5-AB7C8DA99ECA}" type="pres">
      <dgm:prSet presAssocID="{0EAB2764-BFE7-4FF0-ADC0-C10274072295}" presName="hierChild2" presStyleCnt="0"/>
      <dgm:spPr/>
    </dgm:pt>
    <dgm:pt modelId="{55BB87D5-BA86-334A-9C92-840A6C3F91EF}" type="pres">
      <dgm:prSet presAssocID="{DF833114-F6BA-4A54-8BEC-343FA0144C53}" presName="Name10" presStyleLbl="parChTrans1D2" presStyleIdx="0" presStyleCnt="3"/>
      <dgm:spPr/>
    </dgm:pt>
    <dgm:pt modelId="{E5181023-2209-0544-AB39-2753E2E74E30}" type="pres">
      <dgm:prSet presAssocID="{73764F0B-82C8-407C-8B10-85ED07F02F79}" presName="hierRoot2" presStyleCnt="0"/>
      <dgm:spPr/>
    </dgm:pt>
    <dgm:pt modelId="{0AB5723D-DCE1-D940-B312-2565BA3E5AE1}" type="pres">
      <dgm:prSet presAssocID="{73764F0B-82C8-407C-8B10-85ED07F02F79}" presName="composite2" presStyleCnt="0"/>
      <dgm:spPr/>
    </dgm:pt>
    <dgm:pt modelId="{BB523E18-C06F-754A-92D4-D85F09631E0E}" type="pres">
      <dgm:prSet presAssocID="{73764F0B-82C8-407C-8B10-85ED07F02F79}" presName="background2" presStyleLbl="node2" presStyleIdx="0" presStyleCnt="3"/>
      <dgm:spPr>
        <a:solidFill>
          <a:schemeClr val="accent1"/>
        </a:solidFill>
        <a:ln>
          <a:solidFill>
            <a:schemeClr val="accent1"/>
          </a:solidFill>
        </a:ln>
      </dgm:spPr>
    </dgm:pt>
    <dgm:pt modelId="{F24A236C-5863-E64A-AB31-FF81AFFC21DB}" type="pres">
      <dgm:prSet presAssocID="{73764F0B-82C8-407C-8B10-85ED07F02F79}" presName="text2" presStyleLbl="fgAcc2" presStyleIdx="0" presStyleCnt="3">
        <dgm:presLayoutVars>
          <dgm:chPref val="3"/>
        </dgm:presLayoutVars>
      </dgm:prSet>
      <dgm:spPr/>
    </dgm:pt>
    <dgm:pt modelId="{7B34A3EF-C565-E643-A901-5286D897D813}" type="pres">
      <dgm:prSet presAssocID="{73764F0B-82C8-407C-8B10-85ED07F02F79}" presName="hierChild3" presStyleCnt="0"/>
      <dgm:spPr/>
    </dgm:pt>
    <dgm:pt modelId="{84075E19-B481-DA46-A060-F435473D3547}" type="pres">
      <dgm:prSet presAssocID="{AF692792-A948-4786-BB67-C29B76D244A1}" presName="Name10" presStyleLbl="parChTrans1D2" presStyleIdx="1" presStyleCnt="3"/>
      <dgm:spPr/>
    </dgm:pt>
    <dgm:pt modelId="{278961A1-B4FE-6F4D-B3EF-06780A1B3B35}" type="pres">
      <dgm:prSet presAssocID="{02D1BA32-377A-4190-B424-57D006BA225E}" presName="hierRoot2" presStyleCnt="0"/>
      <dgm:spPr/>
    </dgm:pt>
    <dgm:pt modelId="{62C549E5-1C4F-524E-9C80-591663F84776}" type="pres">
      <dgm:prSet presAssocID="{02D1BA32-377A-4190-B424-57D006BA225E}" presName="composite2" presStyleCnt="0"/>
      <dgm:spPr/>
    </dgm:pt>
    <dgm:pt modelId="{E3D63DDE-98CC-9847-BE18-D698D6DAFD2D}" type="pres">
      <dgm:prSet presAssocID="{02D1BA32-377A-4190-B424-57D006BA225E}" presName="background2" presStyleLbl="node2" presStyleIdx="1" presStyleCnt="3"/>
      <dgm:spPr>
        <a:solidFill>
          <a:schemeClr val="accent1"/>
        </a:solidFill>
      </dgm:spPr>
    </dgm:pt>
    <dgm:pt modelId="{A45D2A12-C10F-2247-AB5F-A68BD1ED85E3}" type="pres">
      <dgm:prSet presAssocID="{02D1BA32-377A-4190-B424-57D006BA225E}" presName="text2" presStyleLbl="fgAcc2" presStyleIdx="1" presStyleCnt="3">
        <dgm:presLayoutVars>
          <dgm:chPref val="3"/>
        </dgm:presLayoutVars>
      </dgm:prSet>
      <dgm:spPr/>
    </dgm:pt>
    <dgm:pt modelId="{C9B9B4DF-FD90-774E-B3A4-D9585A781C78}" type="pres">
      <dgm:prSet presAssocID="{02D1BA32-377A-4190-B424-57D006BA225E}" presName="hierChild3" presStyleCnt="0"/>
      <dgm:spPr/>
    </dgm:pt>
    <dgm:pt modelId="{3576C58F-6D2F-3746-9A78-6E609F56828A}" type="pres">
      <dgm:prSet presAssocID="{DA9E805D-FC58-46D9-8F34-39DE9321EFBD}" presName="Name10" presStyleLbl="parChTrans1D2" presStyleIdx="2" presStyleCnt="3"/>
      <dgm:spPr/>
    </dgm:pt>
    <dgm:pt modelId="{FF246849-1601-034F-B16A-BFF8C1C00A30}" type="pres">
      <dgm:prSet presAssocID="{727D3F55-71B4-4516-B194-332F65049EED}" presName="hierRoot2" presStyleCnt="0"/>
      <dgm:spPr/>
    </dgm:pt>
    <dgm:pt modelId="{58B5DE97-16C0-3A4C-837D-0C32C4A7D4A5}" type="pres">
      <dgm:prSet presAssocID="{727D3F55-71B4-4516-B194-332F65049EED}" presName="composite2" presStyleCnt="0"/>
      <dgm:spPr/>
    </dgm:pt>
    <dgm:pt modelId="{54140BCC-2ACE-634A-8A3A-1FC26116D2F0}" type="pres">
      <dgm:prSet presAssocID="{727D3F55-71B4-4516-B194-332F65049EED}" presName="background2" presStyleLbl="node2" presStyleIdx="2" presStyleCnt="3"/>
      <dgm:spPr>
        <a:solidFill>
          <a:schemeClr val="accent1"/>
        </a:solidFill>
      </dgm:spPr>
    </dgm:pt>
    <dgm:pt modelId="{B2CE147F-C6A7-F94E-9311-146C77A82CF5}" type="pres">
      <dgm:prSet presAssocID="{727D3F55-71B4-4516-B194-332F65049EED}" presName="text2" presStyleLbl="fgAcc2" presStyleIdx="2" presStyleCnt="3">
        <dgm:presLayoutVars>
          <dgm:chPref val="3"/>
        </dgm:presLayoutVars>
      </dgm:prSet>
      <dgm:spPr/>
    </dgm:pt>
    <dgm:pt modelId="{686B308D-E195-1C48-A34A-9CBD29FF4BE8}" type="pres">
      <dgm:prSet presAssocID="{727D3F55-71B4-4516-B194-332F65049EED}" presName="hierChild3" presStyleCnt="0"/>
      <dgm:spPr/>
    </dgm:pt>
  </dgm:ptLst>
  <dgm:cxnLst>
    <dgm:cxn modelId="{E24F0C23-70F9-9C48-9259-F935E8D026D7}" type="presOf" srcId="{DF833114-F6BA-4A54-8BEC-343FA0144C53}" destId="{55BB87D5-BA86-334A-9C92-840A6C3F91EF}" srcOrd="0" destOrd="0" presId="urn:microsoft.com/office/officeart/2005/8/layout/hierarchy1"/>
    <dgm:cxn modelId="{F9C26E2C-4D9F-46EF-A8AD-9EA064F5BB94}" srcId="{0EAB2764-BFE7-4FF0-ADC0-C10274072295}" destId="{02D1BA32-377A-4190-B424-57D006BA225E}" srcOrd="1" destOrd="0" parTransId="{AF692792-A948-4786-BB67-C29B76D244A1}" sibTransId="{902CD4E9-E2BD-42A5-B4AA-6C8A1BD3AB82}"/>
    <dgm:cxn modelId="{88130C34-A145-0249-9562-B929790FC470}" type="presOf" srcId="{02D1BA32-377A-4190-B424-57D006BA225E}" destId="{A45D2A12-C10F-2247-AB5F-A68BD1ED85E3}" srcOrd="0" destOrd="0" presId="urn:microsoft.com/office/officeart/2005/8/layout/hierarchy1"/>
    <dgm:cxn modelId="{0DD38273-E372-4264-8A4A-E4CDBD0F5088}" srcId="{91D5730E-29A1-44EC-83D5-CF7C43703911}" destId="{0EAB2764-BFE7-4FF0-ADC0-C10274072295}" srcOrd="0" destOrd="0" parTransId="{B911FB6B-CB49-4B7D-9488-87BD2A021D24}" sibTransId="{2A67062F-9AC7-4761-8E1C-99ACD3CBA938}"/>
    <dgm:cxn modelId="{1F9BC776-7509-EF49-8256-551FCAB4DA44}" type="presOf" srcId="{91D5730E-29A1-44EC-83D5-CF7C43703911}" destId="{43D79A46-3DEB-D44B-92B9-6934BBEEAC1A}" srcOrd="0" destOrd="0" presId="urn:microsoft.com/office/officeart/2005/8/layout/hierarchy1"/>
    <dgm:cxn modelId="{6E95278C-0FF5-EE4C-A33D-464886F9B481}" type="presOf" srcId="{AF692792-A948-4786-BB67-C29B76D244A1}" destId="{84075E19-B481-DA46-A060-F435473D3547}" srcOrd="0" destOrd="0" presId="urn:microsoft.com/office/officeart/2005/8/layout/hierarchy1"/>
    <dgm:cxn modelId="{CE39BE9D-E8B1-6A4A-A87D-E9C3314B853A}" type="presOf" srcId="{DA9E805D-FC58-46D9-8F34-39DE9321EFBD}" destId="{3576C58F-6D2F-3746-9A78-6E609F56828A}" srcOrd="0" destOrd="0" presId="urn:microsoft.com/office/officeart/2005/8/layout/hierarchy1"/>
    <dgm:cxn modelId="{831037A3-6E3D-6746-AB9D-4E1C0CBD40C4}" type="presOf" srcId="{0EAB2764-BFE7-4FF0-ADC0-C10274072295}" destId="{014F7378-6790-7E47-8E8E-AF5328135F50}" srcOrd="0" destOrd="0" presId="urn:microsoft.com/office/officeart/2005/8/layout/hierarchy1"/>
    <dgm:cxn modelId="{50B10ABB-899E-424A-BA6B-AD3995C1A322}" type="presOf" srcId="{727D3F55-71B4-4516-B194-332F65049EED}" destId="{B2CE147F-C6A7-F94E-9311-146C77A82CF5}" srcOrd="0" destOrd="0" presId="urn:microsoft.com/office/officeart/2005/8/layout/hierarchy1"/>
    <dgm:cxn modelId="{6AC557DB-DA82-4C06-A5D5-8B7D5EB0BFEF}" srcId="{0EAB2764-BFE7-4FF0-ADC0-C10274072295}" destId="{727D3F55-71B4-4516-B194-332F65049EED}" srcOrd="2" destOrd="0" parTransId="{DA9E805D-FC58-46D9-8F34-39DE9321EFBD}" sibTransId="{C4080BD6-5A87-4F5A-99ED-3B89F03BA259}"/>
    <dgm:cxn modelId="{94F289F5-F83D-4BDF-A1A2-1FF9DC8F5D39}" srcId="{0EAB2764-BFE7-4FF0-ADC0-C10274072295}" destId="{73764F0B-82C8-407C-8B10-85ED07F02F79}" srcOrd="0" destOrd="0" parTransId="{DF833114-F6BA-4A54-8BEC-343FA0144C53}" sibTransId="{4FFB3E57-34E8-47D5-8D44-1EF49DFB00B8}"/>
    <dgm:cxn modelId="{25E682FD-2FE1-6E41-BC1A-B68A25E63439}" type="presOf" srcId="{73764F0B-82C8-407C-8B10-85ED07F02F79}" destId="{F24A236C-5863-E64A-AB31-FF81AFFC21DB}" srcOrd="0" destOrd="0" presId="urn:microsoft.com/office/officeart/2005/8/layout/hierarchy1"/>
    <dgm:cxn modelId="{7AB34FE9-8F4C-DC48-8358-1DA5A3709D7B}" type="presParOf" srcId="{43D79A46-3DEB-D44B-92B9-6934BBEEAC1A}" destId="{8CDF841E-BF07-A64C-8A24-A3C310083F37}" srcOrd="0" destOrd="0" presId="urn:microsoft.com/office/officeart/2005/8/layout/hierarchy1"/>
    <dgm:cxn modelId="{C7E4A37D-1C4C-094A-B3F5-ECC099D4CD67}" type="presParOf" srcId="{8CDF841E-BF07-A64C-8A24-A3C310083F37}" destId="{6B32C27C-F103-EE40-A064-2F75B92AD535}" srcOrd="0" destOrd="0" presId="urn:microsoft.com/office/officeart/2005/8/layout/hierarchy1"/>
    <dgm:cxn modelId="{2401C0B8-DC77-9047-91E3-501E40F3318F}" type="presParOf" srcId="{6B32C27C-F103-EE40-A064-2F75B92AD535}" destId="{D17944DE-7D8C-854C-9DC2-DE88F340CD02}" srcOrd="0" destOrd="0" presId="urn:microsoft.com/office/officeart/2005/8/layout/hierarchy1"/>
    <dgm:cxn modelId="{7015DDCF-4CDB-F543-B1EC-32F4F102BA30}" type="presParOf" srcId="{6B32C27C-F103-EE40-A064-2F75B92AD535}" destId="{014F7378-6790-7E47-8E8E-AF5328135F50}" srcOrd="1" destOrd="0" presId="urn:microsoft.com/office/officeart/2005/8/layout/hierarchy1"/>
    <dgm:cxn modelId="{DA332545-FE56-694B-A09A-34111DE450D6}" type="presParOf" srcId="{8CDF841E-BF07-A64C-8A24-A3C310083F37}" destId="{22FED0D9-4C11-2B49-82D5-AB7C8DA99ECA}" srcOrd="1" destOrd="0" presId="urn:microsoft.com/office/officeart/2005/8/layout/hierarchy1"/>
    <dgm:cxn modelId="{D92A9968-E461-D347-8A9C-393930E33FEC}" type="presParOf" srcId="{22FED0D9-4C11-2B49-82D5-AB7C8DA99ECA}" destId="{55BB87D5-BA86-334A-9C92-840A6C3F91EF}" srcOrd="0" destOrd="0" presId="urn:microsoft.com/office/officeart/2005/8/layout/hierarchy1"/>
    <dgm:cxn modelId="{FFA5B1E3-0FF2-E945-B6B1-B1D4FE2BDBA3}" type="presParOf" srcId="{22FED0D9-4C11-2B49-82D5-AB7C8DA99ECA}" destId="{E5181023-2209-0544-AB39-2753E2E74E30}" srcOrd="1" destOrd="0" presId="urn:microsoft.com/office/officeart/2005/8/layout/hierarchy1"/>
    <dgm:cxn modelId="{6AC7DAD3-AC9A-2B41-B2CF-6BA6AFEFBB98}" type="presParOf" srcId="{E5181023-2209-0544-AB39-2753E2E74E30}" destId="{0AB5723D-DCE1-D940-B312-2565BA3E5AE1}" srcOrd="0" destOrd="0" presId="urn:microsoft.com/office/officeart/2005/8/layout/hierarchy1"/>
    <dgm:cxn modelId="{72C6C3A1-35CC-094D-B880-C4730E4D33FB}" type="presParOf" srcId="{0AB5723D-DCE1-D940-B312-2565BA3E5AE1}" destId="{BB523E18-C06F-754A-92D4-D85F09631E0E}" srcOrd="0" destOrd="0" presId="urn:microsoft.com/office/officeart/2005/8/layout/hierarchy1"/>
    <dgm:cxn modelId="{91E11224-4743-5A46-BEC0-57A112C0141A}" type="presParOf" srcId="{0AB5723D-DCE1-D940-B312-2565BA3E5AE1}" destId="{F24A236C-5863-E64A-AB31-FF81AFFC21DB}" srcOrd="1" destOrd="0" presId="urn:microsoft.com/office/officeart/2005/8/layout/hierarchy1"/>
    <dgm:cxn modelId="{EC1B9B7B-C013-0E4A-BDAA-9EAFA989156F}" type="presParOf" srcId="{E5181023-2209-0544-AB39-2753E2E74E30}" destId="{7B34A3EF-C565-E643-A901-5286D897D813}" srcOrd="1" destOrd="0" presId="urn:microsoft.com/office/officeart/2005/8/layout/hierarchy1"/>
    <dgm:cxn modelId="{4E57DFB5-9759-C54C-86ED-B21A2FA142AD}" type="presParOf" srcId="{22FED0D9-4C11-2B49-82D5-AB7C8DA99ECA}" destId="{84075E19-B481-DA46-A060-F435473D3547}" srcOrd="2" destOrd="0" presId="urn:microsoft.com/office/officeart/2005/8/layout/hierarchy1"/>
    <dgm:cxn modelId="{9A86E061-DE7A-CE4E-8282-033E42216181}" type="presParOf" srcId="{22FED0D9-4C11-2B49-82D5-AB7C8DA99ECA}" destId="{278961A1-B4FE-6F4D-B3EF-06780A1B3B35}" srcOrd="3" destOrd="0" presId="urn:microsoft.com/office/officeart/2005/8/layout/hierarchy1"/>
    <dgm:cxn modelId="{1F071C9F-BE4C-0C42-9A78-E2FCA522248F}" type="presParOf" srcId="{278961A1-B4FE-6F4D-B3EF-06780A1B3B35}" destId="{62C549E5-1C4F-524E-9C80-591663F84776}" srcOrd="0" destOrd="0" presId="urn:microsoft.com/office/officeart/2005/8/layout/hierarchy1"/>
    <dgm:cxn modelId="{54FC712A-8285-684A-B03A-E9BA33DBF845}" type="presParOf" srcId="{62C549E5-1C4F-524E-9C80-591663F84776}" destId="{E3D63DDE-98CC-9847-BE18-D698D6DAFD2D}" srcOrd="0" destOrd="0" presId="urn:microsoft.com/office/officeart/2005/8/layout/hierarchy1"/>
    <dgm:cxn modelId="{1AFB1939-858B-EE40-BC71-7700A61DC006}" type="presParOf" srcId="{62C549E5-1C4F-524E-9C80-591663F84776}" destId="{A45D2A12-C10F-2247-AB5F-A68BD1ED85E3}" srcOrd="1" destOrd="0" presId="urn:microsoft.com/office/officeart/2005/8/layout/hierarchy1"/>
    <dgm:cxn modelId="{6536719F-7636-2C41-BD28-9B5C80A7A1AB}" type="presParOf" srcId="{278961A1-B4FE-6F4D-B3EF-06780A1B3B35}" destId="{C9B9B4DF-FD90-774E-B3A4-D9585A781C78}" srcOrd="1" destOrd="0" presId="urn:microsoft.com/office/officeart/2005/8/layout/hierarchy1"/>
    <dgm:cxn modelId="{8D2FC88A-0BF4-B448-8D16-79A306D7E79D}" type="presParOf" srcId="{22FED0D9-4C11-2B49-82D5-AB7C8DA99ECA}" destId="{3576C58F-6D2F-3746-9A78-6E609F56828A}" srcOrd="4" destOrd="0" presId="urn:microsoft.com/office/officeart/2005/8/layout/hierarchy1"/>
    <dgm:cxn modelId="{D6ACAB47-4FDA-E94F-B380-D2314A49C8A9}" type="presParOf" srcId="{22FED0D9-4C11-2B49-82D5-AB7C8DA99ECA}" destId="{FF246849-1601-034F-B16A-BFF8C1C00A30}" srcOrd="5" destOrd="0" presId="urn:microsoft.com/office/officeart/2005/8/layout/hierarchy1"/>
    <dgm:cxn modelId="{E88E08E4-3F67-5941-A9C0-EDFE676C0F00}" type="presParOf" srcId="{FF246849-1601-034F-B16A-BFF8C1C00A30}" destId="{58B5DE97-16C0-3A4C-837D-0C32C4A7D4A5}" srcOrd="0" destOrd="0" presId="urn:microsoft.com/office/officeart/2005/8/layout/hierarchy1"/>
    <dgm:cxn modelId="{8C2BCD3B-E304-834A-8231-17B1B7937E6F}" type="presParOf" srcId="{58B5DE97-16C0-3A4C-837D-0C32C4A7D4A5}" destId="{54140BCC-2ACE-634A-8A3A-1FC26116D2F0}" srcOrd="0" destOrd="0" presId="urn:microsoft.com/office/officeart/2005/8/layout/hierarchy1"/>
    <dgm:cxn modelId="{7EAEA9F2-E754-F140-8577-13A71D60243A}" type="presParOf" srcId="{58B5DE97-16C0-3A4C-837D-0C32C4A7D4A5}" destId="{B2CE147F-C6A7-F94E-9311-146C77A82CF5}" srcOrd="1" destOrd="0" presId="urn:microsoft.com/office/officeart/2005/8/layout/hierarchy1"/>
    <dgm:cxn modelId="{8FE8FA1C-0466-F648-AB56-EF6AA3690575}" type="presParOf" srcId="{FF246849-1601-034F-B16A-BFF8C1C00A30}" destId="{686B308D-E195-1C48-A34A-9CBD29FF4BE8}"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6F76C7C5-7237-4B2B-BB1D-AB15906E82F6}"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E44094E3-AA20-4CB2-A06F-5FB94C166CCA}">
      <dgm:prSet/>
      <dgm:spPr/>
      <dgm:t>
        <a:bodyPr/>
        <a:lstStyle/>
        <a:p>
          <a:r>
            <a:rPr lang="en-US" b="0" i="0" dirty="0">
              <a:latin typeface="Calibri Light" panose="020F0302020204030204" pitchFamily="34" charset="0"/>
              <a:cs typeface="Calibri Light" panose="020F0302020204030204" pitchFamily="34" charset="0"/>
            </a:rPr>
            <a:t>CRITERIA</a:t>
          </a:r>
        </a:p>
      </dgm:t>
    </dgm:pt>
    <dgm:pt modelId="{5189179D-AB37-46D8-A51D-429014D0A855}" type="parTrans" cxnId="{DF969F7C-11BC-4EED-A84C-C54DCA2525FE}">
      <dgm:prSet/>
      <dgm:spPr/>
      <dgm:t>
        <a:bodyPr/>
        <a:lstStyle/>
        <a:p>
          <a:endParaRPr lang="en-US"/>
        </a:p>
      </dgm:t>
    </dgm:pt>
    <dgm:pt modelId="{F6E6AE5E-C59D-423B-8CE5-A91EA9867994}" type="sibTrans" cxnId="{DF969F7C-11BC-4EED-A84C-C54DCA2525FE}">
      <dgm:prSet/>
      <dgm:spPr/>
      <dgm:t>
        <a:bodyPr/>
        <a:lstStyle/>
        <a:p>
          <a:endParaRPr lang="en-US"/>
        </a:p>
      </dgm:t>
    </dgm:pt>
    <dgm:pt modelId="{14E3E8C7-FB85-4147-8A0B-21C8F75B645F}">
      <dgm:prSet/>
      <dgm:spPr/>
      <dgm:t>
        <a:bodyPr/>
        <a:lstStyle/>
        <a:p>
          <a:r>
            <a:rPr lang="en-US" b="0" i="0">
              <a:latin typeface="Calibri Light" panose="020F0302020204030204" pitchFamily="34" charset="0"/>
              <a:cs typeface="Calibri Light" panose="020F0302020204030204" pitchFamily="34" charset="0"/>
            </a:rPr>
            <a:t>Feasibility</a:t>
          </a:r>
        </a:p>
      </dgm:t>
    </dgm:pt>
    <dgm:pt modelId="{D5EA506A-ECCD-4F7F-951F-07B5CE03C35D}" type="parTrans" cxnId="{792FD1C4-59FB-4253-B3F2-0473BCD90034}">
      <dgm:prSet/>
      <dgm:spPr/>
      <dgm:t>
        <a:bodyPr/>
        <a:lstStyle/>
        <a:p>
          <a:endParaRPr lang="en-US"/>
        </a:p>
      </dgm:t>
    </dgm:pt>
    <dgm:pt modelId="{FED31034-CA04-4BAC-A319-225A31B4C434}" type="sibTrans" cxnId="{792FD1C4-59FB-4253-B3F2-0473BCD90034}">
      <dgm:prSet/>
      <dgm:spPr/>
      <dgm:t>
        <a:bodyPr/>
        <a:lstStyle/>
        <a:p>
          <a:endParaRPr lang="en-US"/>
        </a:p>
      </dgm:t>
    </dgm:pt>
    <dgm:pt modelId="{4D260DAA-E13B-4F15-A981-F5CB4C020F82}">
      <dgm:prSet/>
      <dgm:spPr/>
      <dgm:t>
        <a:bodyPr/>
        <a:lstStyle/>
        <a:p>
          <a:r>
            <a:rPr lang="en-US" b="0" i="0">
              <a:latin typeface="Calibri Light" panose="020F0302020204030204" pitchFamily="34" charset="0"/>
              <a:cs typeface="Calibri Light" panose="020F0302020204030204" pitchFamily="34" charset="0"/>
            </a:rPr>
            <a:t>Monetary Cost</a:t>
          </a:r>
        </a:p>
      </dgm:t>
    </dgm:pt>
    <dgm:pt modelId="{1C2E38C7-0B7E-4EFB-B7BB-40D6AEF7B781}" type="parTrans" cxnId="{B2933C82-678A-4ECB-B30D-D7E4380B1DD4}">
      <dgm:prSet/>
      <dgm:spPr/>
      <dgm:t>
        <a:bodyPr/>
        <a:lstStyle/>
        <a:p>
          <a:endParaRPr lang="en-US"/>
        </a:p>
      </dgm:t>
    </dgm:pt>
    <dgm:pt modelId="{424E3EF2-31C6-481A-9335-57CF4FF0372E}" type="sibTrans" cxnId="{B2933C82-678A-4ECB-B30D-D7E4380B1DD4}">
      <dgm:prSet/>
      <dgm:spPr/>
      <dgm:t>
        <a:bodyPr/>
        <a:lstStyle/>
        <a:p>
          <a:endParaRPr lang="en-US"/>
        </a:p>
      </dgm:t>
    </dgm:pt>
    <dgm:pt modelId="{88440401-14C0-4D50-8CC6-C0F4D33CBE67}">
      <dgm:prSet/>
      <dgm:spPr/>
      <dgm:t>
        <a:bodyPr/>
        <a:lstStyle/>
        <a:p>
          <a:r>
            <a:rPr lang="en-US" b="0" i="0">
              <a:latin typeface="Calibri Light" panose="020F0302020204030204" pitchFamily="34" charset="0"/>
              <a:cs typeface="Calibri Light" panose="020F0302020204030204" pitchFamily="34" charset="0"/>
            </a:rPr>
            <a:t>Environmental Safety Impact</a:t>
          </a:r>
        </a:p>
      </dgm:t>
    </dgm:pt>
    <dgm:pt modelId="{32D51582-3BC4-44A4-BA86-CE7C5EE1350E}" type="parTrans" cxnId="{1EDEEE27-FC6F-49A5-94BF-9244521F6768}">
      <dgm:prSet/>
      <dgm:spPr/>
      <dgm:t>
        <a:bodyPr/>
        <a:lstStyle/>
        <a:p>
          <a:endParaRPr lang="en-US"/>
        </a:p>
      </dgm:t>
    </dgm:pt>
    <dgm:pt modelId="{963D528C-3363-4AE9-8259-2E5C4225E5AF}" type="sibTrans" cxnId="{1EDEEE27-FC6F-49A5-94BF-9244521F6768}">
      <dgm:prSet/>
      <dgm:spPr/>
      <dgm:t>
        <a:bodyPr/>
        <a:lstStyle/>
        <a:p>
          <a:endParaRPr lang="en-US"/>
        </a:p>
      </dgm:t>
    </dgm:pt>
    <dgm:pt modelId="{8DBD80BC-249C-CE43-AFBC-F8AF2B7CC4E4}" type="pres">
      <dgm:prSet presAssocID="{6F76C7C5-7237-4B2B-BB1D-AB15906E82F6}" presName="linear" presStyleCnt="0">
        <dgm:presLayoutVars>
          <dgm:animLvl val="lvl"/>
          <dgm:resizeHandles val="exact"/>
        </dgm:presLayoutVars>
      </dgm:prSet>
      <dgm:spPr/>
    </dgm:pt>
    <dgm:pt modelId="{D0A652BD-F678-BA45-B27E-48A986DE97E9}" type="pres">
      <dgm:prSet presAssocID="{E44094E3-AA20-4CB2-A06F-5FB94C166CCA}" presName="parentText" presStyleLbl="node1" presStyleIdx="0" presStyleCnt="1">
        <dgm:presLayoutVars>
          <dgm:chMax val="0"/>
          <dgm:bulletEnabled val="1"/>
        </dgm:presLayoutVars>
      </dgm:prSet>
      <dgm:spPr/>
    </dgm:pt>
    <dgm:pt modelId="{3E9DCA62-098C-AB40-A7A2-B7F57BBFE418}" type="pres">
      <dgm:prSet presAssocID="{E44094E3-AA20-4CB2-A06F-5FB94C166CCA}" presName="childText" presStyleLbl="revTx" presStyleIdx="0" presStyleCnt="1">
        <dgm:presLayoutVars>
          <dgm:bulletEnabled val="1"/>
        </dgm:presLayoutVars>
      </dgm:prSet>
      <dgm:spPr/>
    </dgm:pt>
  </dgm:ptLst>
  <dgm:cxnLst>
    <dgm:cxn modelId="{1EDEEE27-FC6F-49A5-94BF-9244521F6768}" srcId="{E44094E3-AA20-4CB2-A06F-5FB94C166CCA}" destId="{88440401-14C0-4D50-8CC6-C0F4D33CBE67}" srcOrd="2" destOrd="0" parTransId="{32D51582-3BC4-44A4-BA86-CE7C5EE1350E}" sibTransId="{963D528C-3363-4AE9-8259-2E5C4225E5AF}"/>
    <dgm:cxn modelId="{C2AB1C48-807E-3F4E-A6F0-78D84D597FBE}" type="presOf" srcId="{14E3E8C7-FB85-4147-8A0B-21C8F75B645F}" destId="{3E9DCA62-098C-AB40-A7A2-B7F57BBFE418}" srcOrd="0" destOrd="0" presId="urn:microsoft.com/office/officeart/2005/8/layout/vList2"/>
    <dgm:cxn modelId="{1E90AD60-6931-964E-AFDC-C3BE8C83DDE2}" type="presOf" srcId="{88440401-14C0-4D50-8CC6-C0F4D33CBE67}" destId="{3E9DCA62-098C-AB40-A7A2-B7F57BBFE418}" srcOrd="0" destOrd="2" presId="urn:microsoft.com/office/officeart/2005/8/layout/vList2"/>
    <dgm:cxn modelId="{DF969F7C-11BC-4EED-A84C-C54DCA2525FE}" srcId="{6F76C7C5-7237-4B2B-BB1D-AB15906E82F6}" destId="{E44094E3-AA20-4CB2-A06F-5FB94C166CCA}" srcOrd="0" destOrd="0" parTransId="{5189179D-AB37-46D8-A51D-429014D0A855}" sibTransId="{F6E6AE5E-C59D-423B-8CE5-A91EA9867994}"/>
    <dgm:cxn modelId="{2B245F7F-45FC-7441-B905-5FEA83F68BAA}" type="presOf" srcId="{E44094E3-AA20-4CB2-A06F-5FB94C166CCA}" destId="{D0A652BD-F678-BA45-B27E-48A986DE97E9}" srcOrd="0" destOrd="0" presId="urn:microsoft.com/office/officeart/2005/8/layout/vList2"/>
    <dgm:cxn modelId="{B2933C82-678A-4ECB-B30D-D7E4380B1DD4}" srcId="{E44094E3-AA20-4CB2-A06F-5FB94C166CCA}" destId="{4D260DAA-E13B-4F15-A981-F5CB4C020F82}" srcOrd="1" destOrd="0" parTransId="{1C2E38C7-0B7E-4EFB-B7BB-40D6AEF7B781}" sibTransId="{424E3EF2-31C6-481A-9335-57CF4FF0372E}"/>
    <dgm:cxn modelId="{D2B463A5-AC4A-BE4A-87DD-87A96B34831B}" type="presOf" srcId="{6F76C7C5-7237-4B2B-BB1D-AB15906E82F6}" destId="{8DBD80BC-249C-CE43-AFBC-F8AF2B7CC4E4}" srcOrd="0" destOrd="0" presId="urn:microsoft.com/office/officeart/2005/8/layout/vList2"/>
    <dgm:cxn modelId="{792FD1C4-59FB-4253-B3F2-0473BCD90034}" srcId="{E44094E3-AA20-4CB2-A06F-5FB94C166CCA}" destId="{14E3E8C7-FB85-4147-8A0B-21C8F75B645F}" srcOrd="0" destOrd="0" parTransId="{D5EA506A-ECCD-4F7F-951F-07B5CE03C35D}" sibTransId="{FED31034-CA04-4BAC-A319-225A31B4C434}"/>
    <dgm:cxn modelId="{7EC65AE8-EC24-CE45-8C97-0F4347261362}" type="presOf" srcId="{4D260DAA-E13B-4F15-A981-F5CB4C020F82}" destId="{3E9DCA62-098C-AB40-A7A2-B7F57BBFE418}" srcOrd="0" destOrd="1" presId="urn:microsoft.com/office/officeart/2005/8/layout/vList2"/>
    <dgm:cxn modelId="{67D0BFF5-59A6-CF40-A057-05F4B489633E}" type="presParOf" srcId="{8DBD80BC-249C-CE43-AFBC-F8AF2B7CC4E4}" destId="{D0A652BD-F678-BA45-B27E-48A986DE97E9}" srcOrd="0" destOrd="0" presId="urn:microsoft.com/office/officeart/2005/8/layout/vList2"/>
    <dgm:cxn modelId="{C8A43D79-CC45-4441-A994-833A1BF4A623}" type="presParOf" srcId="{8DBD80BC-249C-CE43-AFBC-F8AF2B7CC4E4}" destId="{3E9DCA62-098C-AB40-A7A2-B7F57BBFE418}" srcOrd="1"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1B457236-C419-4EA8-9CA6-CD3DB1E14E21}" type="doc">
      <dgm:prSet loTypeId="urn:microsoft.com/office/officeart/2005/8/layout/vList5" loCatId="list" qsTypeId="urn:microsoft.com/office/officeart/2005/8/quickstyle/simple2" qsCatId="simple" csTypeId="urn:microsoft.com/office/officeart/2005/8/colors/colorful5" csCatId="colorful" phldr="1"/>
      <dgm:spPr/>
      <dgm:t>
        <a:bodyPr/>
        <a:lstStyle/>
        <a:p>
          <a:endParaRPr lang="en-US"/>
        </a:p>
      </dgm:t>
    </dgm:pt>
    <dgm:pt modelId="{7D789079-7A39-4BB5-BB43-00D68BBE38DA}">
      <dgm:prSet/>
      <dgm:spPr>
        <a:solidFill>
          <a:schemeClr val="accent1"/>
        </a:solidFill>
      </dgm:spPr>
      <dgm:t>
        <a:bodyPr/>
        <a:lstStyle/>
        <a:p>
          <a:r>
            <a:rPr lang="en-US" b="0" i="0" dirty="0">
              <a:latin typeface="Calibri Light" panose="020F0302020204030204" pitchFamily="34" charset="0"/>
              <a:cs typeface="Calibri Light" panose="020F0302020204030204" pitchFamily="34" charset="0"/>
            </a:rPr>
            <a:t>METHODOLOGY</a:t>
          </a:r>
        </a:p>
      </dgm:t>
    </dgm:pt>
    <dgm:pt modelId="{5FAB42CB-6315-4388-B120-4A27F2706D25}" type="parTrans" cxnId="{B41354DD-135D-4C3E-8A5B-38EB3F0F2333}">
      <dgm:prSet/>
      <dgm:spPr/>
      <dgm:t>
        <a:bodyPr/>
        <a:lstStyle/>
        <a:p>
          <a:endParaRPr lang="en-US"/>
        </a:p>
      </dgm:t>
    </dgm:pt>
    <dgm:pt modelId="{FDA920DC-053D-4E98-AAC2-82FC34EF3389}" type="sibTrans" cxnId="{B41354DD-135D-4C3E-8A5B-38EB3F0F2333}">
      <dgm:prSet/>
      <dgm:spPr/>
      <dgm:t>
        <a:bodyPr/>
        <a:lstStyle/>
        <a:p>
          <a:endParaRPr lang="en-US"/>
        </a:p>
      </dgm:t>
    </dgm:pt>
    <dgm:pt modelId="{330A23D5-3192-4BAC-AF34-32457A4FFE47}">
      <dgm:prSet/>
      <dgm:spPr/>
      <dgm:t>
        <a:bodyPr/>
        <a:lstStyle/>
        <a:p>
          <a:r>
            <a:rPr lang="en-US" b="0" i="0">
              <a:solidFill>
                <a:schemeClr val="tx1"/>
              </a:solidFill>
              <a:latin typeface="Calibri Light" panose="020F0302020204030204" pitchFamily="34" charset="0"/>
              <a:cs typeface="Calibri Light" panose="020F0302020204030204" pitchFamily="34" charset="0"/>
            </a:rPr>
            <a:t>Literature Review</a:t>
          </a:r>
        </a:p>
      </dgm:t>
    </dgm:pt>
    <dgm:pt modelId="{54DB9E3F-B68B-408E-AD53-EEFD5418B7AC}" type="parTrans" cxnId="{D2475998-3638-4B51-A76E-79D6D3FDD123}">
      <dgm:prSet/>
      <dgm:spPr/>
      <dgm:t>
        <a:bodyPr/>
        <a:lstStyle/>
        <a:p>
          <a:endParaRPr lang="en-US"/>
        </a:p>
      </dgm:t>
    </dgm:pt>
    <dgm:pt modelId="{301E446E-E2BA-4435-98AD-07447EE49769}" type="sibTrans" cxnId="{D2475998-3638-4B51-A76E-79D6D3FDD123}">
      <dgm:prSet/>
      <dgm:spPr/>
      <dgm:t>
        <a:bodyPr/>
        <a:lstStyle/>
        <a:p>
          <a:endParaRPr lang="en-US"/>
        </a:p>
      </dgm:t>
    </dgm:pt>
    <dgm:pt modelId="{4AF62DAD-6D4C-4D91-8B13-82BD145DA175}">
      <dgm:prSet/>
      <dgm:spPr/>
      <dgm:t>
        <a:bodyPr/>
        <a:lstStyle/>
        <a:p>
          <a:r>
            <a:rPr lang="en-US" b="0" i="0">
              <a:solidFill>
                <a:schemeClr val="tx1"/>
              </a:solidFill>
              <a:latin typeface="Calibri Light" panose="020F0302020204030204" pitchFamily="34" charset="0"/>
              <a:cs typeface="Calibri Light" panose="020F0302020204030204" pitchFamily="34" charset="0"/>
            </a:rPr>
            <a:t>Market Research</a:t>
          </a:r>
        </a:p>
      </dgm:t>
    </dgm:pt>
    <dgm:pt modelId="{F7B169FB-A477-4624-81D0-10864CB9DEAA}" type="parTrans" cxnId="{1677A7B2-F30B-4D50-96C0-FB8CDF0EF7B4}">
      <dgm:prSet/>
      <dgm:spPr/>
      <dgm:t>
        <a:bodyPr/>
        <a:lstStyle/>
        <a:p>
          <a:endParaRPr lang="en-US"/>
        </a:p>
      </dgm:t>
    </dgm:pt>
    <dgm:pt modelId="{591BDAF7-83A4-4CD4-97D3-06C60C10E410}" type="sibTrans" cxnId="{1677A7B2-F30B-4D50-96C0-FB8CDF0EF7B4}">
      <dgm:prSet/>
      <dgm:spPr/>
      <dgm:t>
        <a:bodyPr/>
        <a:lstStyle/>
        <a:p>
          <a:endParaRPr lang="en-US"/>
        </a:p>
      </dgm:t>
    </dgm:pt>
    <dgm:pt modelId="{E83FD30F-E3BD-4288-A013-72392E49FB96}">
      <dgm:prSet/>
      <dgm:spPr/>
      <dgm:t>
        <a:bodyPr/>
        <a:lstStyle/>
        <a:p>
          <a:r>
            <a:rPr lang="en-US" b="0" i="0">
              <a:solidFill>
                <a:schemeClr val="tx1"/>
              </a:solidFill>
              <a:latin typeface="Calibri Light" panose="020F0302020204030204" pitchFamily="34" charset="0"/>
              <a:cs typeface="Calibri Light" panose="020F0302020204030204" pitchFamily="34" charset="0"/>
            </a:rPr>
            <a:t>Field Observation</a:t>
          </a:r>
        </a:p>
      </dgm:t>
    </dgm:pt>
    <dgm:pt modelId="{99837807-284D-4EA5-BD78-81E1E195E143}" type="parTrans" cxnId="{DCF95184-E4FD-4983-9DB8-F9B2F1D00997}">
      <dgm:prSet/>
      <dgm:spPr/>
      <dgm:t>
        <a:bodyPr/>
        <a:lstStyle/>
        <a:p>
          <a:endParaRPr lang="en-US"/>
        </a:p>
      </dgm:t>
    </dgm:pt>
    <dgm:pt modelId="{63CE4451-B066-4F26-A4C3-4D1E962EB389}" type="sibTrans" cxnId="{DCF95184-E4FD-4983-9DB8-F9B2F1D00997}">
      <dgm:prSet/>
      <dgm:spPr/>
      <dgm:t>
        <a:bodyPr/>
        <a:lstStyle/>
        <a:p>
          <a:endParaRPr lang="en-US"/>
        </a:p>
      </dgm:t>
    </dgm:pt>
    <dgm:pt modelId="{3ADCA314-578F-AF4D-B5E8-040769208F4E}" type="pres">
      <dgm:prSet presAssocID="{1B457236-C419-4EA8-9CA6-CD3DB1E14E21}" presName="Name0" presStyleCnt="0">
        <dgm:presLayoutVars>
          <dgm:dir/>
          <dgm:animLvl val="lvl"/>
          <dgm:resizeHandles val="exact"/>
        </dgm:presLayoutVars>
      </dgm:prSet>
      <dgm:spPr/>
    </dgm:pt>
    <dgm:pt modelId="{AB531717-7831-7B4A-9E0F-6B50A1960B76}" type="pres">
      <dgm:prSet presAssocID="{7D789079-7A39-4BB5-BB43-00D68BBE38DA}" presName="linNode" presStyleCnt="0"/>
      <dgm:spPr/>
    </dgm:pt>
    <dgm:pt modelId="{FC88A13D-4E76-CC48-83DB-64FD49B84CF3}" type="pres">
      <dgm:prSet presAssocID="{7D789079-7A39-4BB5-BB43-00D68BBE38DA}" presName="parentText" presStyleLbl="node1" presStyleIdx="0" presStyleCnt="1">
        <dgm:presLayoutVars>
          <dgm:chMax val="1"/>
          <dgm:bulletEnabled val="1"/>
        </dgm:presLayoutVars>
      </dgm:prSet>
      <dgm:spPr/>
    </dgm:pt>
    <dgm:pt modelId="{9D7F4C50-739F-C547-8093-B6DABFCC905F}" type="pres">
      <dgm:prSet presAssocID="{7D789079-7A39-4BB5-BB43-00D68BBE38DA}" presName="descendantText" presStyleLbl="alignAccFollowNode1" presStyleIdx="0" presStyleCnt="1">
        <dgm:presLayoutVars>
          <dgm:bulletEnabled val="1"/>
        </dgm:presLayoutVars>
      </dgm:prSet>
      <dgm:spPr/>
    </dgm:pt>
  </dgm:ptLst>
  <dgm:cxnLst>
    <dgm:cxn modelId="{8BE4A010-7343-9849-84BB-D592BD5BB0A6}" type="presOf" srcId="{E83FD30F-E3BD-4288-A013-72392E49FB96}" destId="{9D7F4C50-739F-C547-8093-B6DABFCC905F}" srcOrd="0" destOrd="2" presId="urn:microsoft.com/office/officeart/2005/8/layout/vList5"/>
    <dgm:cxn modelId="{DC0D4E30-2F1B-BC45-9946-AAA406CF0139}" type="presOf" srcId="{330A23D5-3192-4BAC-AF34-32457A4FFE47}" destId="{9D7F4C50-739F-C547-8093-B6DABFCC905F}" srcOrd="0" destOrd="0" presId="urn:microsoft.com/office/officeart/2005/8/layout/vList5"/>
    <dgm:cxn modelId="{32A9B936-039C-AC42-9AA8-66680ABB8369}" type="presOf" srcId="{7D789079-7A39-4BB5-BB43-00D68BBE38DA}" destId="{FC88A13D-4E76-CC48-83DB-64FD49B84CF3}" srcOrd="0" destOrd="0" presId="urn:microsoft.com/office/officeart/2005/8/layout/vList5"/>
    <dgm:cxn modelId="{D2B32060-D2BA-1D44-A402-97564403B89A}" type="presOf" srcId="{4AF62DAD-6D4C-4D91-8B13-82BD145DA175}" destId="{9D7F4C50-739F-C547-8093-B6DABFCC905F}" srcOrd="0" destOrd="1" presId="urn:microsoft.com/office/officeart/2005/8/layout/vList5"/>
    <dgm:cxn modelId="{78224163-177B-4B46-973D-22AE76539EB2}" type="presOf" srcId="{1B457236-C419-4EA8-9CA6-CD3DB1E14E21}" destId="{3ADCA314-578F-AF4D-B5E8-040769208F4E}" srcOrd="0" destOrd="0" presId="urn:microsoft.com/office/officeart/2005/8/layout/vList5"/>
    <dgm:cxn modelId="{DCF95184-E4FD-4983-9DB8-F9B2F1D00997}" srcId="{7D789079-7A39-4BB5-BB43-00D68BBE38DA}" destId="{E83FD30F-E3BD-4288-A013-72392E49FB96}" srcOrd="2" destOrd="0" parTransId="{99837807-284D-4EA5-BD78-81E1E195E143}" sibTransId="{63CE4451-B066-4F26-A4C3-4D1E962EB389}"/>
    <dgm:cxn modelId="{D2475998-3638-4B51-A76E-79D6D3FDD123}" srcId="{7D789079-7A39-4BB5-BB43-00D68BBE38DA}" destId="{330A23D5-3192-4BAC-AF34-32457A4FFE47}" srcOrd="0" destOrd="0" parTransId="{54DB9E3F-B68B-408E-AD53-EEFD5418B7AC}" sibTransId="{301E446E-E2BA-4435-98AD-07447EE49769}"/>
    <dgm:cxn modelId="{1677A7B2-F30B-4D50-96C0-FB8CDF0EF7B4}" srcId="{7D789079-7A39-4BB5-BB43-00D68BBE38DA}" destId="{4AF62DAD-6D4C-4D91-8B13-82BD145DA175}" srcOrd="1" destOrd="0" parTransId="{F7B169FB-A477-4624-81D0-10864CB9DEAA}" sibTransId="{591BDAF7-83A4-4CD4-97D3-06C60C10E410}"/>
    <dgm:cxn modelId="{B41354DD-135D-4C3E-8A5B-38EB3F0F2333}" srcId="{1B457236-C419-4EA8-9CA6-CD3DB1E14E21}" destId="{7D789079-7A39-4BB5-BB43-00D68BBE38DA}" srcOrd="0" destOrd="0" parTransId="{5FAB42CB-6315-4388-B120-4A27F2706D25}" sibTransId="{FDA920DC-053D-4E98-AAC2-82FC34EF3389}"/>
    <dgm:cxn modelId="{3CC6FD80-117B-E54B-9629-90E5E6771198}" type="presParOf" srcId="{3ADCA314-578F-AF4D-B5E8-040769208F4E}" destId="{AB531717-7831-7B4A-9E0F-6B50A1960B76}" srcOrd="0" destOrd="0" presId="urn:microsoft.com/office/officeart/2005/8/layout/vList5"/>
    <dgm:cxn modelId="{7B8DC706-3C4A-DF4C-A2E7-131CD3E77187}" type="presParOf" srcId="{AB531717-7831-7B4A-9E0F-6B50A1960B76}" destId="{FC88A13D-4E76-CC48-83DB-64FD49B84CF3}" srcOrd="0" destOrd="0" presId="urn:microsoft.com/office/officeart/2005/8/layout/vList5"/>
    <dgm:cxn modelId="{5EE6063B-EF33-5A4C-A124-13FC09714541}" type="presParOf" srcId="{AB531717-7831-7B4A-9E0F-6B50A1960B76}" destId="{9D7F4C50-739F-C547-8093-B6DABFCC905F}"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8064C37D-91C2-420E-A95A-2910B62920D8}"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75D83B4E-FD8B-4172-806A-EA068EE1CD00}">
      <dgm:prSet custT="1"/>
      <dgm:spPr/>
      <dgm:t>
        <a:bodyPr/>
        <a:lstStyle/>
        <a:p>
          <a:pPr>
            <a:lnSpc>
              <a:spcPct val="100000"/>
            </a:lnSpc>
          </a:pPr>
          <a:r>
            <a:rPr lang="en-US" sz="1800" b="0" i="0" dirty="0">
              <a:latin typeface="Calibri Light" panose="020F0302020204030204" pitchFamily="34" charset="0"/>
              <a:cs typeface="Calibri Light" panose="020F0302020204030204" pitchFamily="34" charset="0"/>
            </a:rPr>
            <a:t>Cause traffic accidents</a:t>
          </a:r>
        </a:p>
      </dgm:t>
    </dgm:pt>
    <dgm:pt modelId="{5F95679E-E6AC-4B11-9E74-6B346D98FCA8}" type="parTrans" cxnId="{A26FBA70-4398-41C7-BAA2-215D14D2C418}">
      <dgm:prSet/>
      <dgm:spPr/>
      <dgm:t>
        <a:bodyPr/>
        <a:lstStyle/>
        <a:p>
          <a:endParaRPr lang="en-US"/>
        </a:p>
      </dgm:t>
    </dgm:pt>
    <dgm:pt modelId="{19536FEE-7695-453C-A535-C47ED9F1ECDE}" type="sibTrans" cxnId="{A26FBA70-4398-41C7-BAA2-215D14D2C418}">
      <dgm:prSet/>
      <dgm:spPr/>
      <dgm:t>
        <a:bodyPr/>
        <a:lstStyle/>
        <a:p>
          <a:endParaRPr lang="en-US"/>
        </a:p>
      </dgm:t>
    </dgm:pt>
    <dgm:pt modelId="{EC2029AA-EDDD-4A3E-8474-B25F8A70FF8B}">
      <dgm:prSet custT="1"/>
      <dgm:spPr/>
      <dgm:t>
        <a:bodyPr/>
        <a:lstStyle/>
        <a:p>
          <a:pPr algn="ctr">
            <a:lnSpc>
              <a:spcPct val="100000"/>
            </a:lnSpc>
          </a:pPr>
          <a:r>
            <a:rPr lang="en-US" sz="1800" b="0" i="0" dirty="0">
              <a:latin typeface="Calibri Light" panose="020F0302020204030204" pitchFamily="34" charset="0"/>
              <a:cs typeface="Calibri Light" panose="020F0302020204030204" pitchFamily="34" charset="0"/>
            </a:rPr>
            <a:t>Damages to public infrastructure, parks, and private gardens [7] in the Hekimköy Complex. </a:t>
          </a:r>
        </a:p>
      </dgm:t>
    </dgm:pt>
    <dgm:pt modelId="{31EDF929-AC81-411D-9179-0E7116B14EF7}" type="parTrans" cxnId="{3A65E391-BB08-45A5-807A-4DE1B4F77B5E}">
      <dgm:prSet/>
      <dgm:spPr/>
      <dgm:t>
        <a:bodyPr/>
        <a:lstStyle/>
        <a:p>
          <a:endParaRPr lang="en-US"/>
        </a:p>
      </dgm:t>
    </dgm:pt>
    <dgm:pt modelId="{523A4D2D-86FF-4D96-8775-61588C365E80}" type="sibTrans" cxnId="{3A65E391-BB08-45A5-807A-4DE1B4F77B5E}">
      <dgm:prSet/>
      <dgm:spPr/>
      <dgm:t>
        <a:bodyPr/>
        <a:lstStyle/>
        <a:p>
          <a:endParaRPr lang="en-US"/>
        </a:p>
      </dgm:t>
    </dgm:pt>
    <dgm:pt modelId="{AA7D9754-6126-4B96-9B8D-3B0757EC3D98}">
      <dgm:prSet custT="1"/>
      <dgm:spPr/>
      <dgm:t>
        <a:bodyPr/>
        <a:lstStyle/>
        <a:p>
          <a:pPr algn="ctr">
            <a:lnSpc>
              <a:spcPct val="100000"/>
            </a:lnSpc>
          </a:pPr>
          <a:r>
            <a:rPr lang="en-US" sz="1800" b="0" i="0" dirty="0">
              <a:latin typeface="Calibri Light" panose="020F0302020204030204" pitchFamily="34" charset="0"/>
              <a:cs typeface="Calibri Light" panose="020F0302020204030204" pitchFamily="34" charset="0"/>
            </a:rPr>
            <a:t>Raid rubbish bins and containers, creating an irritant to residents. </a:t>
          </a:r>
        </a:p>
      </dgm:t>
    </dgm:pt>
    <dgm:pt modelId="{407A3025-7DD3-41C0-8D03-81C44BBC4BDC}" type="parTrans" cxnId="{D46BF51E-06FB-4F26-802E-9F44AB5AC0B4}">
      <dgm:prSet/>
      <dgm:spPr/>
      <dgm:t>
        <a:bodyPr/>
        <a:lstStyle/>
        <a:p>
          <a:endParaRPr lang="en-US"/>
        </a:p>
      </dgm:t>
    </dgm:pt>
    <dgm:pt modelId="{E5EA89B4-B5C6-4DE4-80B2-09AA2DD21381}" type="sibTrans" cxnId="{D46BF51E-06FB-4F26-802E-9F44AB5AC0B4}">
      <dgm:prSet/>
      <dgm:spPr/>
      <dgm:t>
        <a:bodyPr/>
        <a:lstStyle/>
        <a:p>
          <a:endParaRPr lang="en-US"/>
        </a:p>
      </dgm:t>
    </dgm:pt>
    <dgm:pt modelId="{B5CE38CB-4B57-4BEB-9AC3-7B50DDD0054B}">
      <dgm:prSet custT="1"/>
      <dgm:spPr/>
      <dgm:t>
        <a:bodyPr/>
        <a:lstStyle/>
        <a:p>
          <a:pPr algn="ctr">
            <a:lnSpc>
              <a:spcPct val="100000"/>
            </a:lnSpc>
          </a:pPr>
          <a:r>
            <a:rPr lang="en-US" sz="1800" b="0" i="0" dirty="0">
              <a:latin typeface="Calibri Light" panose="020F0302020204030204" pitchFamily="34" charset="0"/>
              <a:cs typeface="Calibri Light" panose="020F0302020204030204" pitchFamily="34" charset="0"/>
            </a:rPr>
            <a:t>Transmit diseases to pets and humans [8]</a:t>
          </a:r>
        </a:p>
      </dgm:t>
    </dgm:pt>
    <dgm:pt modelId="{F7FA053D-169A-49D7-8A27-89AC087B740D}" type="parTrans" cxnId="{8B28B847-4A2D-4C48-B6FA-61B84A366F79}">
      <dgm:prSet/>
      <dgm:spPr/>
      <dgm:t>
        <a:bodyPr/>
        <a:lstStyle/>
        <a:p>
          <a:endParaRPr lang="en-US"/>
        </a:p>
      </dgm:t>
    </dgm:pt>
    <dgm:pt modelId="{6A1FC843-C4BD-4E8B-BC39-37F7CBE01390}" type="sibTrans" cxnId="{8B28B847-4A2D-4C48-B6FA-61B84A366F79}">
      <dgm:prSet/>
      <dgm:spPr/>
      <dgm:t>
        <a:bodyPr/>
        <a:lstStyle/>
        <a:p>
          <a:endParaRPr lang="en-US"/>
        </a:p>
      </dgm:t>
    </dgm:pt>
    <dgm:pt modelId="{002FCB3E-911E-4525-AE95-8CBA08D32681}">
      <dgm:prSet custT="1"/>
      <dgm:spPr/>
      <dgm:t>
        <a:bodyPr/>
        <a:lstStyle/>
        <a:p>
          <a:pPr algn="ctr">
            <a:lnSpc>
              <a:spcPct val="100000"/>
            </a:lnSpc>
          </a:pPr>
          <a:r>
            <a:rPr lang="en-US" sz="1800" b="0" i="0" dirty="0">
              <a:latin typeface="Calibri Light" panose="020F0302020204030204" pitchFamily="34" charset="0"/>
              <a:cs typeface="Calibri Light" panose="020F0302020204030204" pitchFamily="34" charset="0"/>
            </a:rPr>
            <a:t>Pose a physical threat to people [4]</a:t>
          </a:r>
        </a:p>
      </dgm:t>
    </dgm:pt>
    <dgm:pt modelId="{221BBB84-5A76-4396-AFE8-842B3D79A52F}" type="parTrans" cxnId="{B8C47418-94BA-4FC3-86F2-135FC2045ABE}">
      <dgm:prSet/>
      <dgm:spPr/>
      <dgm:t>
        <a:bodyPr/>
        <a:lstStyle/>
        <a:p>
          <a:endParaRPr lang="en-US"/>
        </a:p>
      </dgm:t>
    </dgm:pt>
    <dgm:pt modelId="{6D8A34E2-3C8B-4FDC-A875-66FD2EA4A433}" type="sibTrans" cxnId="{B8C47418-94BA-4FC3-86F2-135FC2045ABE}">
      <dgm:prSet/>
      <dgm:spPr/>
      <dgm:t>
        <a:bodyPr/>
        <a:lstStyle/>
        <a:p>
          <a:endParaRPr lang="en-US"/>
        </a:p>
      </dgm:t>
    </dgm:pt>
    <dgm:pt modelId="{DF6769DC-BF41-422A-B3DB-F013C53B3AD7}" type="pres">
      <dgm:prSet presAssocID="{8064C37D-91C2-420E-A95A-2910B62920D8}" presName="root" presStyleCnt="0">
        <dgm:presLayoutVars>
          <dgm:dir/>
          <dgm:resizeHandles val="exact"/>
        </dgm:presLayoutVars>
      </dgm:prSet>
      <dgm:spPr/>
    </dgm:pt>
    <dgm:pt modelId="{59A4F725-D742-45E2-A182-E374762E0D4C}" type="pres">
      <dgm:prSet presAssocID="{75D83B4E-FD8B-4172-806A-EA068EE1CD00}" presName="compNode" presStyleCnt="0"/>
      <dgm:spPr/>
    </dgm:pt>
    <dgm:pt modelId="{14B9498D-F321-48D6-BD29-FAAA264D218E}" type="pres">
      <dgm:prSet presAssocID="{75D83B4E-FD8B-4172-806A-EA068EE1CD00}" presName="iconRect" presStyleLbl="node1" presStyleIdx="0" presStyleCnt="5" custScaleX="136285" custScaleY="13846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Car"/>
        </a:ext>
      </dgm:extLst>
    </dgm:pt>
    <dgm:pt modelId="{AE73D31E-9CAE-4E5C-8036-A973EA1E6DE8}" type="pres">
      <dgm:prSet presAssocID="{75D83B4E-FD8B-4172-806A-EA068EE1CD00}" presName="spaceRect" presStyleCnt="0"/>
      <dgm:spPr/>
    </dgm:pt>
    <dgm:pt modelId="{00B087C3-3DED-4B7A-8AA7-A1408F130B73}" type="pres">
      <dgm:prSet presAssocID="{75D83B4E-FD8B-4172-806A-EA068EE1CD00}" presName="textRect" presStyleLbl="revTx" presStyleIdx="0" presStyleCnt="5">
        <dgm:presLayoutVars>
          <dgm:chMax val="1"/>
          <dgm:chPref val="1"/>
        </dgm:presLayoutVars>
      </dgm:prSet>
      <dgm:spPr/>
    </dgm:pt>
    <dgm:pt modelId="{2C60D64C-C3ED-48B8-AC4D-60C020B78F59}" type="pres">
      <dgm:prSet presAssocID="{19536FEE-7695-453C-A535-C47ED9F1ECDE}" presName="sibTrans" presStyleCnt="0"/>
      <dgm:spPr/>
    </dgm:pt>
    <dgm:pt modelId="{66D206D1-D412-4882-9682-891D6AE2415B}" type="pres">
      <dgm:prSet presAssocID="{EC2029AA-EDDD-4A3E-8474-B25F8A70FF8B}" presName="compNode" presStyleCnt="0"/>
      <dgm:spPr/>
    </dgm:pt>
    <dgm:pt modelId="{11A6FF77-12C9-429C-98F6-D72B5FA9DD3F}" type="pres">
      <dgm:prSet presAssocID="{EC2029AA-EDDD-4A3E-8474-B25F8A70FF8B}" presName="iconRect" presStyleLbl="node1" presStyleIdx="1" presStyleCnt="5" custScaleX="134494" custScaleY="133141"/>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Park scene"/>
        </a:ext>
      </dgm:extLst>
    </dgm:pt>
    <dgm:pt modelId="{745A9015-3100-4846-A249-EDAE9C3ED39C}" type="pres">
      <dgm:prSet presAssocID="{EC2029AA-EDDD-4A3E-8474-B25F8A70FF8B}" presName="spaceRect" presStyleCnt="0"/>
      <dgm:spPr/>
    </dgm:pt>
    <dgm:pt modelId="{0A1115A3-A222-41A4-A853-7477CCE030D5}" type="pres">
      <dgm:prSet presAssocID="{EC2029AA-EDDD-4A3E-8474-B25F8A70FF8B}" presName="textRect" presStyleLbl="revTx" presStyleIdx="1" presStyleCnt="5">
        <dgm:presLayoutVars>
          <dgm:chMax val="1"/>
          <dgm:chPref val="1"/>
        </dgm:presLayoutVars>
      </dgm:prSet>
      <dgm:spPr/>
    </dgm:pt>
    <dgm:pt modelId="{50B21D67-EB62-467B-A813-64FAB664B98A}" type="pres">
      <dgm:prSet presAssocID="{523A4D2D-86FF-4D96-8775-61588C365E80}" presName="sibTrans" presStyleCnt="0"/>
      <dgm:spPr/>
    </dgm:pt>
    <dgm:pt modelId="{1DEE5479-1B63-460A-AA43-0AC4F625305F}" type="pres">
      <dgm:prSet presAssocID="{AA7D9754-6126-4B96-9B8D-3B0757EC3D98}" presName="compNode" presStyleCnt="0"/>
      <dgm:spPr/>
    </dgm:pt>
    <dgm:pt modelId="{A7393F0D-AEC8-4CD5-A76F-7E48DBED8ECC}" type="pres">
      <dgm:prSet presAssocID="{AA7D9754-6126-4B96-9B8D-3B0757EC3D98}" presName="iconRect" presStyleLbl="node1" presStyleIdx="2" presStyleCnt="5" custScaleX="143823" custScaleY="144261"/>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Garbage"/>
        </a:ext>
      </dgm:extLst>
    </dgm:pt>
    <dgm:pt modelId="{70B32ED9-32C1-4050-9B9B-2C39CA342FEA}" type="pres">
      <dgm:prSet presAssocID="{AA7D9754-6126-4B96-9B8D-3B0757EC3D98}" presName="spaceRect" presStyleCnt="0"/>
      <dgm:spPr/>
    </dgm:pt>
    <dgm:pt modelId="{841046B8-AF61-4B83-98E0-8F64EB40BBF6}" type="pres">
      <dgm:prSet presAssocID="{AA7D9754-6126-4B96-9B8D-3B0757EC3D98}" presName="textRect" presStyleLbl="revTx" presStyleIdx="2" presStyleCnt="5">
        <dgm:presLayoutVars>
          <dgm:chMax val="1"/>
          <dgm:chPref val="1"/>
        </dgm:presLayoutVars>
      </dgm:prSet>
      <dgm:spPr/>
    </dgm:pt>
    <dgm:pt modelId="{D182FDD4-23D7-4B3D-A4FC-8CDE931C2F3B}" type="pres">
      <dgm:prSet presAssocID="{E5EA89B4-B5C6-4DE4-80B2-09AA2DD21381}" presName="sibTrans" presStyleCnt="0"/>
      <dgm:spPr/>
    </dgm:pt>
    <dgm:pt modelId="{C4933DA3-A742-4075-A344-B650C8B42896}" type="pres">
      <dgm:prSet presAssocID="{B5CE38CB-4B57-4BEB-9AC3-7B50DDD0054B}" presName="compNode" presStyleCnt="0"/>
      <dgm:spPr/>
    </dgm:pt>
    <dgm:pt modelId="{BC0E1CEC-A1BD-4BB9-87F8-6F7404EFD0C1}" type="pres">
      <dgm:prSet presAssocID="{B5CE38CB-4B57-4BEB-9AC3-7B50DDD0054B}" presName="iconRect" presStyleLbl="node1" presStyleIdx="3" presStyleCnt="5" custScaleX="146480" custScaleY="136081"/>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Paw Prints"/>
        </a:ext>
      </dgm:extLst>
    </dgm:pt>
    <dgm:pt modelId="{5E8A7725-F938-4D6A-88DF-26DADE93D723}" type="pres">
      <dgm:prSet presAssocID="{B5CE38CB-4B57-4BEB-9AC3-7B50DDD0054B}" presName="spaceRect" presStyleCnt="0"/>
      <dgm:spPr/>
    </dgm:pt>
    <dgm:pt modelId="{21CBDF1C-940E-4719-8ECC-E91716AD8212}" type="pres">
      <dgm:prSet presAssocID="{B5CE38CB-4B57-4BEB-9AC3-7B50DDD0054B}" presName="textRect" presStyleLbl="revTx" presStyleIdx="3" presStyleCnt="5">
        <dgm:presLayoutVars>
          <dgm:chMax val="1"/>
          <dgm:chPref val="1"/>
        </dgm:presLayoutVars>
      </dgm:prSet>
      <dgm:spPr/>
    </dgm:pt>
    <dgm:pt modelId="{406054AF-E4AD-4D4A-8DB9-0EB82D1EC15D}" type="pres">
      <dgm:prSet presAssocID="{6A1FC843-C4BD-4E8B-BC39-37F7CBE01390}" presName="sibTrans" presStyleCnt="0"/>
      <dgm:spPr/>
    </dgm:pt>
    <dgm:pt modelId="{F96130BA-5740-4D61-9F84-0FD82AC78CD6}" type="pres">
      <dgm:prSet presAssocID="{002FCB3E-911E-4525-AE95-8CBA08D32681}" presName="compNode" presStyleCnt="0"/>
      <dgm:spPr/>
    </dgm:pt>
    <dgm:pt modelId="{B95BFD15-BB06-4396-A6FC-1887E0FEC6F5}" type="pres">
      <dgm:prSet presAssocID="{002FCB3E-911E-4525-AE95-8CBA08D32681}" presName="iconRect" presStyleLbl="node1" presStyleIdx="4" presStyleCnt="5" custScaleX="138017" custScaleY="14648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Theatre"/>
        </a:ext>
      </dgm:extLst>
    </dgm:pt>
    <dgm:pt modelId="{85819591-8078-4409-9B99-12922180FC42}" type="pres">
      <dgm:prSet presAssocID="{002FCB3E-911E-4525-AE95-8CBA08D32681}" presName="spaceRect" presStyleCnt="0"/>
      <dgm:spPr/>
    </dgm:pt>
    <dgm:pt modelId="{09808E2B-81FF-4ECA-90B4-5F938F98672E}" type="pres">
      <dgm:prSet presAssocID="{002FCB3E-911E-4525-AE95-8CBA08D32681}" presName="textRect" presStyleLbl="revTx" presStyleIdx="4" presStyleCnt="5">
        <dgm:presLayoutVars>
          <dgm:chMax val="1"/>
          <dgm:chPref val="1"/>
        </dgm:presLayoutVars>
      </dgm:prSet>
      <dgm:spPr/>
    </dgm:pt>
  </dgm:ptLst>
  <dgm:cxnLst>
    <dgm:cxn modelId="{43B64000-3358-444C-AF44-16007AB76279}" type="presOf" srcId="{002FCB3E-911E-4525-AE95-8CBA08D32681}" destId="{09808E2B-81FF-4ECA-90B4-5F938F98672E}" srcOrd="0" destOrd="0" presId="urn:microsoft.com/office/officeart/2018/2/layout/IconLabelList"/>
    <dgm:cxn modelId="{44D13516-2D14-484E-8AEE-B4D68135A383}" type="presOf" srcId="{EC2029AA-EDDD-4A3E-8474-B25F8A70FF8B}" destId="{0A1115A3-A222-41A4-A853-7477CCE030D5}" srcOrd="0" destOrd="0" presId="urn:microsoft.com/office/officeart/2018/2/layout/IconLabelList"/>
    <dgm:cxn modelId="{B8C47418-94BA-4FC3-86F2-135FC2045ABE}" srcId="{8064C37D-91C2-420E-A95A-2910B62920D8}" destId="{002FCB3E-911E-4525-AE95-8CBA08D32681}" srcOrd="4" destOrd="0" parTransId="{221BBB84-5A76-4396-AFE8-842B3D79A52F}" sibTransId="{6D8A34E2-3C8B-4FDC-A875-66FD2EA4A433}"/>
    <dgm:cxn modelId="{D46BF51E-06FB-4F26-802E-9F44AB5AC0B4}" srcId="{8064C37D-91C2-420E-A95A-2910B62920D8}" destId="{AA7D9754-6126-4B96-9B8D-3B0757EC3D98}" srcOrd="2" destOrd="0" parTransId="{407A3025-7DD3-41C0-8D03-81C44BBC4BDC}" sibTransId="{E5EA89B4-B5C6-4DE4-80B2-09AA2DD21381}"/>
    <dgm:cxn modelId="{8B28B847-4A2D-4C48-B6FA-61B84A366F79}" srcId="{8064C37D-91C2-420E-A95A-2910B62920D8}" destId="{B5CE38CB-4B57-4BEB-9AC3-7B50DDD0054B}" srcOrd="3" destOrd="0" parTransId="{F7FA053D-169A-49D7-8A27-89AC087B740D}" sibTransId="{6A1FC843-C4BD-4E8B-BC39-37F7CBE01390}"/>
    <dgm:cxn modelId="{205CCC57-69DB-4977-9753-C66F63D4CCDE}" type="presOf" srcId="{8064C37D-91C2-420E-A95A-2910B62920D8}" destId="{DF6769DC-BF41-422A-B3DB-F013C53B3AD7}" srcOrd="0" destOrd="0" presId="urn:microsoft.com/office/officeart/2018/2/layout/IconLabelList"/>
    <dgm:cxn modelId="{A26FBA70-4398-41C7-BAA2-215D14D2C418}" srcId="{8064C37D-91C2-420E-A95A-2910B62920D8}" destId="{75D83B4E-FD8B-4172-806A-EA068EE1CD00}" srcOrd="0" destOrd="0" parTransId="{5F95679E-E6AC-4B11-9E74-6B346D98FCA8}" sibTransId="{19536FEE-7695-453C-A535-C47ED9F1ECDE}"/>
    <dgm:cxn modelId="{3A65E391-BB08-45A5-807A-4DE1B4F77B5E}" srcId="{8064C37D-91C2-420E-A95A-2910B62920D8}" destId="{EC2029AA-EDDD-4A3E-8474-B25F8A70FF8B}" srcOrd="1" destOrd="0" parTransId="{31EDF929-AC81-411D-9179-0E7116B14EF7}" sibTransId="{523A4D2D-86FF-4D96-8775-61588C365E80}"/>
    <dgm:cxn modelId="{34BEBAB4-6453-4085-ACD8-BE8DD5DC84A0}" type="presOf" srcId="{75D83B4E-FD8B-4172-806A-EA068EE1CD00}" destId="{00B087C3-3DED-4B7A-8AA7-A1408F130B73}" srcOrd="0" destOrd="0" presId="urn:microsoft.com/office/officeart/2018/2/layout/IconLabelList"/>
    <dgm:cxn modelId="{1016A2B5-99EA-4EFD-AA58-E19486276050}" type="presOf" srcId="{B5CE38CB-4B57-4BEB-9AC3-7B50DDD0054B}" destId="{21CBDF1C-940E-4719-8ECC-E91716AD8212}" srcOrd="0" destOrd="0" presId="urn:microsoft.com/office/officeart/2018/2/layout/IconLabelList"/>
    <dgm:cxn modelId="{F382FEEC-B521-4761-B9AD-F9BEF38E431C}" type="presOf" srcId="{AA7D9754-6126-4B96-9B8D-3B0757EC3D98}" destId="{841046B8-AF61-4B83-98E0-8F64EB40BBF6}" srcOrd="0" destOrd="0" presId="urn:microsoft.com/office/officeart/2018/2/layout/IconLabelList"/>
    <dgm:cxn modelId="{FBFFDDDB-3ED3-4AFB-8D9C-CA17D5E2F28C}" type="presParOf" srcId="{DF6769DC-BF41-422A-B3DB-F013C53B3AD7}" destId="{59A4F725-D742-45E2-A182-E374762E0D4C}" srcOrd="0" destOrd="0" presId="urn:microsoft.com/office/officeart/2018/2/layout/IconLabelList"/>
    <dgm:cxn modelId="{B4D465C4-F400-4843-A904-86E96A770036}" type="presParOf" srcId="{59A4F725-D742-45E2-A182-E374762E0D4C}" destId="{14B9498D-F321-48D6-BD29-FAAA264D218E}" srcOrd="0" destOrd="0" presId="urn:microsoft.com/office/officeart/2018/2/layout/IconLabelList"/>
    <dgm:cxn modelId="{6A663679-26A6-49EF-BB63-DD6BA219CCC7}" type="presParOf" srcId="{59A4F725-D742-45E2-A182-E374762E0D4C}" destId="{AE73D31E-9CAE-4E5C-8036-A973EA1E6DE8}" srcOrd="1" destOrd="0" presId="urn:microsoft.com/office/officeart/2018/2/layout/IconLabelList"/>
    <dgm:cxn modelId="{C1F14869-0FB5-422D-8D17-73D0420FA46E}" type="presParOf" srcId="{59A4F725-D742-45E2-A182-E374762E0D4C}" destId="{00B087C3-3DED-4B7A-8AA7-A1408F130B73}" srcOrd="2" destOrd="0" presId="urn:microsoft.com/office/officeart/2018/2/layout/IconLabelList"/>
    <dgm:cxn modelId="{9F583B20-02CF-40EB-93E2-4B3450B8B865}" type="presParOf" srcId="{DF6769DC-BF41-422A-B3DB-F013C53B3AD7}" destId="{2C60D64C-C3ED-48B8-AC4D-60C020B78F59}" srcOrd="1" destOrd="0" presId="urn:microsoft.com/office/officeart/2018/2/layout/IconLabelList"/>
    <dgm:cxn modelId="{32F00CD7-1197-46CA-A3F7-D9DE30C641B6}" type="presParOf" srcId="{DF6769DC-BF41-422A-B3DB-F013C53B3AD7}" destId="{66D206D1-D412-4882-9682-891D6AE2415B}" srcOrd="2" destOrd="0" presId="urn:microsoft.com/office/officeart/2018/2/layout/IconLabelList"/>
    <dgm:cxn modelId="{C766ED97-B7DA-405C-A7DB-EA01C54E23CE}" type="presParOf" srcId="{66D206D1-D412-4882-9682-891D6AE2415B}" destId="{11A6FF77-12C9-429C-98F6-D72B5FA9DD3F}" srcOrd="0" destOrd="0" presId="urn:microsoft.com/office/officeart/2018/2/layout/IconLabelList"/>
    <dgm:cxn modelId="{B73D3C39-2364-414D-BA6D-850AA7603816}" type="presParOf" srcId="{66D206D1-D412-4882-9682-891D6AE2415B}" destId="{745A9015-3100-4846-A249-EDAE9C3ED39C}" srcOrd="1" destOrd="0" presId="urn:microsoft.com/office/officeart/2018/2/layout/IconLabelList"/>
    <dgm:cxn modelId="{F8079658-DA1C-497E-92F5-A79A7B131DE5}" type="presParOf" srcId="{66D206D1-D412-4882-9682-891D6AE2415B}" destId="{0A1115A3-A222-41A4-A853-7477CCE030D5}" srcOrd="2" destOrd="0" presId="urn:microsoft.com/office/officeart/2018/2/layout/IconLabelList"/>
    <dgm:cxn modelId="{E23F9371-611B-49D0-B374-AE1EB2ED1917}" type="presParOf" srcId="{DF6769DC-BF41-422A-B3DB-F013C53B3AD7}" destId="{50B21D67-EB62-467B-A813-64FAB664B98A}" srcOrd="3" destOrd="0" presId="urn:microsoft.com/office/officeart/2018/2/layout/IconLabelList"/>
    <dgm:cxn modelId="{9A2C335D-14B9-467C-BDD0-6E34B991E2D9}" type="presParOf" srcId="{DF6769DC-BF41-422A-B3DB-F013C53B3AD7}" destId="{1DEE5479-1B63-460A-AA43-0AC4F625305F}" srcOrd="4" destOrd="0" presId="urn:microsoft.com/office/officeart/2018/2/layout/IconLabelList"/>
    <dgm:cxn modelId="{58E3C2C5-10A5-4490-B845-917B556EC34C}" type="presParOf" srcId="{1DEE5479-1B63-460A-AA43-0AC4F625305F}" destId="{A7393F0D-AEC8-4CD5-A76F-7E48DBED8ECC}" srcOrd="0" destOrd="0" presId="urn:microsoft.com/office/officeart/2018/2/layout/IconLabelList"/>
    <dgm:cxn modelId="{4FBD3680-FD90-4319-8954-6697153DB79F}" type="presParOf" srcId="{1DEE5479-1B63-460A-AA43-0AC4F625305F}" destId="{70B32ED9-32C1-4050-9B9B-2C39CA342FEA}" srcOrd="1" destOrd="0" presId="urn:microsoft.com/office/officeart/2018/2/layout/IconLabelList"/>
    <dgm:cxn modelId="{25C0D77A-D117-4AA7-89A9-2FD54AF8980B}" type="presParOf" srcId="{1DEE5479-1B63-460A-AA43-0AC4F625305F}" destId="{841046B8-AF61-4B83-98E0-8F64EB40BBF6}" srcOrd="2" destOrd="0" presId="urn:microsoft.com/office/officeart/2018/2/layout/IconLabelList"/>
    <dgm:cxn modelId="{1FC5337F-E373-4661-989E-DC2110FBDF71}" type="presParOf" srcId="{DF6769DC-BF41-422A-B3DB-F013C53B3AD7}" destId="{D182FDD4-23D7-4B3D-A4FC-8CDE931C2F3B}" srcOrd="5" destOrd="0" presId="urn:microsoft.com/office/officeart/2018/2/layout/IconLabelList"/>
    <dgm:cxn modelId="{C75D490E-1B06-49BF-83F9-80BA5C91E63D}" type="presParOf" srcId="{DF6769DC-BF41-422A-B3DB-F013C53B3AD7}" destId="{C4933DA3-A742-4075-A344-B650C8B42896}" srcOrd="6" destOrd="0" presId="urn:microsoft.com/office/officeart/2018/2/layout/IconLabelList"/>
    <dgm:cxn modelId="{2104FC58-477F-44F8-A8A2-ED0A9C10C9F4}" type="presParOf" srcId="{C4933DA3-A742-4075-A344-B650C8B42896}" destId="{BC0E1CEC-A1BD-4BB9-87F8-6F7404EFD0C1}" srcOrd="0" destOrd="0" presId="urn:microsoft.com/office/officeart/2018/2/layout/IconLabelList"/>
    <dgm:cxn modelId="{7C1990D4-F641-4C5F-BD6A-F1F9E43CE037}" type="presParOf" srcId="{C4933DA3-A742-4075-A344-B650C8B42896}" destId="{5E8A7725-F938-4D6A-88DF-26DADE93D723}" srcOrd="1" destOrd="0" presId="urn:microsoft.com/office/officeart/2018/2/layout/IconLabelList"/>
    <dgm:cxn modelId="{2EBFC4D1-FCD0-4E43-AF9B-F18739781D7F}" type="presParOf" srcId="{C4933DA3-A742-4075-A344-B650C8B42896}" destId="{21CBDF1C-940E-4719-8ECC-E91716AD8212}" srcOrd="2" destOrd="0" presId="urn:microsoft.com/office/officeart/2018/2/layout/IconLabelList"/>
    <dgm:cxn modelId="{5018D64B-5C1E-4464-92AD-32428FCDCADB}" type="presParOf" srcId="{DF6769DC-BF41-422A-B3DB-F013C53B3AD7}" destId="{406054AF-E4AD-4D4A-8DB9-0EB82D1EC15D}" srcOrd="7" destOrd="0" presId="urn:microsoft.com/office/officeart/2018/2/layout/IconLabelList"/>
    <dgm:cxn modelId="{F62B4F83-4A4B-4C5A-ADAA-1C942D5CB789}" type="presParOf" srcId="{DF6769DC-BF41-422A-B3DB-F013C53B3AD7}" destId="{F96130BA-5740-4D61-9F84-0FD82AC78CD6}" srcOrd="8" destOrd="0" presId="urn:microsoft.com/office/officeart/2018/2/layout/IconLabelList"/>
    <dgm:cxn modelId="{BF2F8E76-A33B-464F-95C1-6DC9B4F0AF37}" type="presParOf" srcId="{F96130BA-5740-4D61-9F84-0FD82AC78CD6}" destId="{B95BFD15-BB06-4396-A6FC-1887E0FEC6F5}" srcOrd="0" destOrd="0" presId="urn:microsoft.com/office/officeart/2018/2/layout/IconLabelList"/>
    <dgm:cxn modelId="{A30E2519-296C-469D-84BB-75282BF12D7D}" type="presParOf" srcId="{F96130BA-5740-4D61-9F84-0FD82AC78CD6}" destId="{85819591-8078-4409-9B99-12922180FC42}" srcOrd="1" destOrd="0" presId="urn:microsoft.com/office/officeart/2018/2/layout/IconLabelList"/>
    <dgm:cxn modelId="{1DC4D326-008D-43C1-962D-DFF4D5C4E91A}" type="presParOf" srcId="{F96130BA-5740-4D61-9F84-0FD82AC78CD6}" destId="{09808E2B-81FF-4ECA-90B4-5F938F98672E}"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999414FF-38BC-B344-8195-B4FE29F6DBDB}" type="doc">
      <dgm:prSet loTypeId="urn:microsoft.com/office/officeart/2005/8/layout/venn1" loCatId="relationship" qsTypeId="urn:microsoft.com/office/officeart/2005/8/quickstyle/simple1" qsCatId="simple" csTypeId="urn:microsoft.com/office/officeart/2005/8/colors/accent1_2" csCatId="accent1" phldr="1"/>
      <dgm:spPr/>
      <dgm:t>
        <a:bodyPr/>
        <a:lstStyle/>
        <a:p>
          <a:endParaRPr lang="en-US"/>
        </a:p>
      </dgm:t>
    </dgm:pt>
    <dgm:pt modelId="{8085B62E-7832-F840-B8D5-06FB7E8CEE4E}">
      <dgm:prSet custT="1"/>
      <dgm:spPr>
        <a:solidFill>
          <a:schemeClr val="accent1">
            <a:alpha val="50000"/>
          </a:schemeClr>
        </a:solidFill>
        <a:ln>
          <a:solidFill>
            <a:schemeClr val="accent1"/>
          </a:solidFill>
        </a:ln>
      </dgm:spPr>
      <dgm:t>
        <a:bodyPr/>
        <a:lstStyle/>
        <a:p>
          <a:r>
            <a:rPr lang="en-US" sz="3200" b="0" i="0" dirty="0">
              <a:latin typeface="Calibri Light" panose="020F0302020204030204" pitchFamily="34" charset="0"/>
              <a:cs typeface="Calibri Light" panose="020F0302020204030204" pitchFamily="34" charset="0"/>
            </a:rPr>
            <a:t>Overall, wild boars are creating an unsafe environment for outdoor activities within the community [9].</a:t>
          </a:r>
          <a:endParaRPr lang="en-TR" sz="3200" b="0" i="0" dirty="0">
            <a:latin typeface="Calibri Light" panose="020F0302020204030204" pitchFamily="34" charset="0"/>
            <a:cs typeface="Calibri Light" panose="020F0302020204030204" pitchFamily="34" charset="0"/>
          </a:endParaRPr>
        </a:p>
      </dgm:t>
    </dgm:pt>
    <dgm:pt modelId="{14B08A15-B96B-CC4E-87B7-E50739D6854F}" type="parTrans" cxnId="{20E487E4-96C9-7A40-AEEB-AFA232595D27}">
      <dgm:prSet/>
      <dgm:spPr/>
      <dgm:t>
        <a:bodyPr/>
        <a:lstStyle/>
        <a:p>
          <a:endParaRPr lang="en-US"/>
        </a:p>
      </dgm:t>
    </dgm:pt>
    <dgm:pt modelId="{1EDEED25-D384-E244-B6C1-D28539819B3B}" type="sibTrans" cxnId="{20E487E4-96C9-7A40-AEEB-AFA232595D27}">
      <dgm:prSet/>
      <dgm:spPr/>
      <dgm:t>
        <a:bodyPr/>
        <a:lstStyle/>
        <a:p>
          <a:endParaRPr lang="en-US"/>
        </a:p>
      </dgm:t>
    </dgm:pt>
    <dgm:pt modelId="{7B387E75-768A-CE46-A9F0-845C4D0A22E7}" type="pres">
      <dgm:prSet presAssocID="{999414FF-38BC-B344-8195-B4FE29F6DBDB}" presName="compositeShape" presStyleCnt="0">
        <dgm:presLayoutVars>
          <dgm:chMax val="7"/>
          <dgm:dir/>
          <dgm:resizeHandles val="exact"/>
        </dgm:presLayoutVars>
      </dgm:prSet>
      <dgm:spPr/>
    </dgm:pt>
    <dgm:pt modelId="{9EEA4E06-CAF2-E344-9BA7-F36FD12E8D1D}" type="pres">
      <dgm:prSet presAssocID="{8085B62E-7832-F840-B8D5-06FB7E8CEE4E}" presName="circ1TxSh" presStyleLbl="vennNode1" presStyleIdx="0" presStyleCnt="1"/>
      <dgm:spPr/>
    </dgm:pt>
  </dgm:ptLst>
  <dgm:cxnLst>
    <dgm:cxn modelId="{AD05BBD4-AC1B-1143-9257-30A6A71E992C}" type="presOf" srcId="{8085B62E-7832-F840-B8D5-06FB7E8CEE4E}" destId="{9EEA4E06-CAF2-E344-9BA7-F36FD12E8D1D}" srcOrd="0" destOrd="0" presId="urn:microsoft.com/office/officeart/2005/8/layout/venn1"/>
    <dgm:cxn modelId="{20E487E4-96C9-7A40-AEEB-AFA232595D27}" srcId="{999414FF-38BC-B344-8195-B4FE29F6DBDB}" destId="{8085B62E-7832-F840-B8D5-06FB7E8CEE4E}" srcOrd="0" destOrd="0" parTransId="{14B08A15-B96B-CC4E-87B7-E50739D6854F}" sibTransId="{1EDEED25-D384-E244-B6C1-D28539819B3B}"/>
    <dgm:cxn modelId="{765547E6-82EA-5844-B28C-63721C440DF2}" type="presOf" srcId="{999414FF-38BC-B344-8195-B4FE29F6DBDB}" destId="{7B387E75-768A-CE46-A9F0-845C4D0A22E7}" srcOrd="0" destOrd="0" presId="urn:microsoft.com/office/officeart/2005/8/layout/venn1"/>
    <dgm:cxn modelId="{EE2BB2EE-18B1-194F-90C9-92CE34F88E47}" type="presParOf" srcId="{7B387E75-768A-CE46-A9F0-845C4D0A22E7}" destId="{9EEA4E06-CAF2-E344-9BA7-F36FD12E8D1D}" srcOrd="0" destOrd="0" presId="urn:microsoft.com/office/officeart/2005/8/layout/ven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335FB21-1E7E-45FB-9F22-CF10EFBCA2BD}">
      <dsp:nvSpPr>
        <dsp:cNvPr id="0" name=""/>
        <dsp:cNvSpPr/>
      </dsp:nvSpPr>
      <dsp:spPr>
        <a:xfrm>
          <a:off x="0" y="2248"/>
          <a:ext cx="6467774" cy="0"/>
        </a:xfrm>
        <a:prstGeom prst="line">
          <a:avLst/>
        </a:prstGeom>
        <a:gradFill rotWithShape="0">
          <a:gsLst>
            <a:gs pos="0">
              <a:schemeClr val="accent2">
                <a:hueOff val="0"/>
                <a:satOff val="0"/>
                <a:lumOff val="0"/>
                <a:alphaOff val="0"/>
                <a:tint val="96000"/>
                <a:lumMod val="104000"/>
              </a:schemeClr>
            </a:gs>
            <a:gs pos="100000">
              <a:schemeClr val="accent2">
                <a:hueOff val="0"/>
                <a:satOff val="0"/>
                <a:lumOff val="0"/>
                <a:alphaOff val="0"/>
                <a:shade val="84000"/>
                <a:lumMod val="84000"/>
              </a:schemeClr>
            </a:gs>
          </a:gsLst>
          <a:lin ang="5400000" scaled="0"/>
        </a:gradFill>
        <a:ln w="9525" cap="rnd" cmpd="sng" algn="ctr">
          <a:solidFill>
            <a:schemeClr val="accent2">
              <a:hueOff val="0"/>
              <a:satOff val="0"/>
              <a:lumOff val="0"/>
              <a:alphaOff val="0"/>
            </a:schemeClr>
          </a:solidFill>
          <a:prstDash val="solid"/>
        </a:ln>
        <a:effectLst>
          <a:innerShdw blurRad="50800" dist="25400" dir="13500000">
            <a:srgbClr val="000000">
              <a:alpha val="55000"/>
            </a:srgbClr>
          </a:innerShdw>
        </a:effectLst>
      </dsp:spPr>
      <dsp:style>
        <a:lnRef idx="1">
          <a:scrgbClr r="0" g="0" b="0"/>
        </a:lnRef>
        <a:fillRef idx="3">
          <a:scrgbClr r="0" g="0" b="0"/>
        </a:fillRef>
        <a:effectRef idx="2">
          <a:scrgbClr r="0" g="0" b="0"/>
        </a:effectRef>
        <a:fontRef idx="minor">
          <a:schemeClr val="lt1"/>
        </a:fontRef>
      </dsp:style>
    </dsp:sp>
    <dsp:sp modelId="{6B740C5B-5FF8-4CEF-BF76-61D19CC09AF1}">
      <dsp:nvSpPr>
        <dsp:cNvPr id="0" name=""/>
        <dsp:cNvSpPr/>
      </dsp:nvSpPr>
      <dsp:spPr>
        <a:xfrm>
          <a:off x="0" y="2248"/>
          <a:ext cx="6467774" cy="7668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b="0" i="0" kern="1200" dirty="0">
              <a:latin typeface="Calibri Light" panose="020F0302020204030204" pitchFamily="34" charset="0"/>
              <a:cs typeface="Calibri Light" panose="020F0302020204030204" pitchFamily="34" charset="0"/>
            </a:rPr>
            <a:t>1.0 INTRODUCTION</a:t>
          </a:r>
        </a:p>
      </dsp:txBody>
      <dsp:txXfrm>
        <a:off x="0" y="2248"/>
        <a:ext cx="6467774" cy="766894"/>
      </dsp:txXfrm>
    </dsp:sp>
    <dsp:sp modelId="{D59524C0-61BB-4E65-BD39-212D143458DF}">
      <dsp:nvSpPr>
        <dsp:cNvPr id="0" name=""/>
        <dsp:cNvSpPr/>
      </dsp:nvSpPr>
      <dsp:spPr>
        <a:xfrm>
          <a:off x="0" y="769143"/>
          <a:ext cx="6467774" cy="0"/>
        </a:xfrm>
        <a:prstGeom prst="line">
          <a:avLst/>
        </a:prstGeom>
        <a:gradFill rotWithShape="0">
          <a:gsLst>
            <a:gs pos="0">
              <a:schemeClr val="accent2">
                <a:hueOff val="421216"/>
                <a:satOff val="-4840"/>
                <a:lumOff val="2353"/>
                <a:alphaOff val="0"/>
                <a:tint val="96000"/>
                <a:lumMod val="104000"/>
              </a:schemeClr>
            </a:gs>
            <a:gs pos="100000">
              <a:schemeClr val="accent2">
                <a:hueOff val="421216"/>
                <a:satOff val="-4840"/>
                <a:lumOff val="2353"/>
                <a:alphaOff val="0"/>
                <a:shade val="84000"/>
                <a:lumMod val="84000"/>
              </a:schemeClr>
            </a:gs>
          </a:gsLst>
          <a:lin ang="5400000" scaled="0"/>
        </a:gradFill>
        <a:ln w="9525" cap="rnd" cmpd="sng" algn="ctr">
          <a:solidFill>
            <a:schemeClr val="accent2">
              <a:hueOff val="421216"/>
              <a:satOff val="-4840"/>
              <a:lumOff val="2353"/>
              <a:alphaOff val="0"/>
            </a:schemeClr>
          </a:solidFill>
          <a:prstDash val="solid"/>
        </a:ln>
        <a:effectLst>
          <a:innerShdw blurRad="50800" dist="25400" dir="13500000">
            <a:srgbClr val="000000">
              <a:alpha val="55000"/>
            </a:srgbClr>
          </a:innerShdw>
        </a:effectLst>
      </dsp:spPr>
      <dsp:style>
        <a:lnRef idx="1">
          <a:scrgbClr r="0" g="0" b="0"/>
        </a:lnRef>
        <a:fillRef idx="3">
          <a:scrgbClr r="0" g="0" b="0"/>
        </a:fillRef>
        <a:effectRef idx="2">
          <a:scrgbClr r="0" g="0" b="0"/>
        </a:effectRef>
        <a:fontRef idx="minor">
          <a:schemeClr val="lt1"/>
        </a:fontRef>
      </dsp:style>
    </dsp:sp>
    <dsp:sp modelId="{78633B0E-340B-4CDE-B3EF-F058F9D34768}">
      <dsp:nvSpPr>
        <dsp:cNvPr id="0" name=""/>
        <dsp:cNvSpPr/>
      </dsp:nvSpPr>
      <dsp:spPr>
        <a:xfrm>
          <a:off x="0" y="769143"/>
          <a:ext cx="6467774" cy="7668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b="0" i="0" kern="1200" dirty="0">
              <a:latin typeface="Calibri Light" panose="020F0302020204030204" pitchFamily="34" charset="0"/>
              <a:cs typeface="Calibri Light" panose="020F0302020204030204" pitchFamily="34" charset="0"/>
            </a:rPr>
            <a:t>2.0 PROBLEM DEFINITION</a:t>
          </a:r>
        </a:p>
      </dsp:txBody>
      <dsp:txXfrm>
        <a:off x="0" y="769143"/>
        <a:ext cx="6467774" cy="766894"/>
      </dsp:txXfrm>
    </dsp:sp>
    <dsp:sp modelId="{68561D70-E28D-467F-B99B-8AD324F639DA}">
      <dsp:nvSpPr>
        <dsp:cNvPr id="0" name=""/>
        <dsp:cNvSpPr/>
      </dsp:nvSpPr>
      <dsp:spPr>
        <a:xfrm>
          <a:off x="0" y="1536038"/>
          <a:ext cx="6467774" cy="0"/>
        </a:xfrm>
        <a:prstGeom prst="line">
          <a:avLst/>
        </a:prstGeom>
        <a:gradFill rotWithShape="0">
          <a:gsLst>
            <a:gs pos="0">
              <a:schemeClr val="accent2">
                <a:hueOff val="842431"/>
                <a:satOff val="-9680"/>
                <a:lumOff val="4706"/>
                <a:alphaOff val="0"/>
                <a:tint val="96000"/>
                <a:lumMod val="104000"/>
              </a:schemeClr>
            </a:gs>
            <a:gs pos="100000">
              <a:schemeClr val="accent2">
                <a:hueOff val="842431"/>
                <a:satOff val="-9680"/>
                <a:lumOff val="4706"/>
                <a:alphaOff val="0"/>
                <a:shade val="84000"/>
                <a:lumMod val="84000"/>
              </a:schemeClr>
            </a:gs>
          </a:gsLst>
          <a:lin ang="5400000" scaled="0"/>
        </a:gradFill>
        <a:ln w="9525" cap="rnd" cmpd="sng" algn="ctr">
          <a:solidFill>
            <a:schemeClr val="accent2">
              <a:hueOff val="842431"/>
              <a:satOff val="-9680"/>
              <a:lumOff val="4706"/>
              <a:alphaOff val="0"/>
            </a:schemeClr>
          </a:solidFill>
          <a:prstDash val="solid"/>
        </a:ln>
        <a:effectLst>
          <a:innerShdw blurRad="50800" dist="25400" dir="13500000">
            <a:srgbClr val="000000">
              <a:alpha val="55000"/>
            </a:srgbClr>
          </a:innerShdw>
        </a:effectLst>
      </dsp:spPr>
      <dsp:style>
        <a:lnRef idx="1">
          <a:scrgbClr r="0" g="0" b="0"/>
        </a:lnRef>
        <a:fillRef idx="3">
          <a:scrgbClr r="0" g="0" b="0"/>
        </a:fillRef>
        <a:effectRef idx="2">
          <a:scrgbClr r="0" g="0" b="0"/>
        </a:effectRef>
        <a:fontRef idx="minor">
          <a:schemeClr val="lt1"/>
        </a:fontRef>
      </dsp:style>
    </dsp:sp>
    <dsp:sp modelId="{A0A86B58-3AC1-4DE5-91FA-4678E367D919}">
      <dsp:nvSpPr>
        <dsp:cNvPr id="0" name=""/>
        <dsp:cNvSpPr/>
      </dsp:nvSpPr>
      <dsp:spPr>
        <a:xfrm>
          <a:off x="0" y="1536038"/>
          <a:ext cx="6467774" cy="7668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b="0" i="0" kern="1200" dirty="0">
              <a:latin typeface="Calibri Light" panose="020F0302020204030204" pitchFamily="34" charset="0"/>
              <a:cs typeface="Calibri Light" panose="020F0302020204030204" pitchFamily="34" charset="0"/>
            </a:rPr>
            <a:t>3.0 PROPOSED SOLUTIONS</a:t>
          </a:r>
        </a:p>
      </dsp:txBody>
      <dsp:txXfrm>
        <a:off x="0" y="1536038"/>
        <a:ext cx="6467774" cy="766894"/>
      </dsp:txXfrm>
    </dsp:sp>
    <dsp:sp modelId="{771F740E-6F94-45DA-8148-82B6893DDD2B}">
      <dsp:nvSpPr>
        <dsp:cNvPr id="0" name=""/>
        <dsp:cNvSpPr/>
      </dsp:nvSpPr>
      <dsp:spPr>
        <a:xfrm>
          <a:off x="0" y="2302932"/>
          <a:ext cx="6467774" cy="0"/>
        </a:xfrm>
        <a:prstGeom prst="line">
          <a:avLst/>
        </a:prstGeom>
        <a:gradFill rotWithShape="0">
          <a:gsLst>
            <a:gs pos="0">
              <a:schemeClr val="accent2">
                <a:hueOff val="1263647"/>
                <a:satOff val="-14519"/>
                <a:lumOff val="7060"/>
                <a:alphaOff val="0"/>
                <a:tint val="96000"/>
                <a:lumMod val="104000"/>
              </a:schemeClr>
            </a:gs>
            <a:gs pos="100000">
              <a:schemeClr val="accent2">
                <a:hueOff val="1263647"/>
                <a:satOff val="-14519"/>
                <a:lumOff val="7060"/>
                <a:alphaOff val="0"/>
                <a:shade val="84000"/>
                <a:lumMod val="84000"/>
              </a:schemeClr>
            </a:gs>
          </a:gsLst>
          <a:lin ang="5400000" scaled="0"/>
        </a:gradFill>
        <a:ln w="9525" cap="rnd" cmpd="sng" algn="ctr">
          <a:solidFill>
            <a:schemeClr val="accent2">
              <a:hueOff val="1263647"/>
              <a:satOff val="-14519"/>
              <a:lumOff val="7060"/>
              <a:alphaOff val="0"/>
            </a:schemeClr>
          </a:solidFill>
          <a:prstDash val="solid"/>
        </a:ln>
        <a:effectLst>
          <a:innerShdw blurRad="50800" dist="25400" dir="13500000">
            <a:srgbClr val="000000">
              <a:alpha val="55000"/>
            </a:srgbClr>
          </a:innerShdw>
        </a:effectLst>
      </dsp:spPr>
      <dsp:style>
        <a:lnRef idx="1">
          <a:scrgbClr r="0" g="0" b="0"/>
        </a:lnRef>
        <a:fillRef idx="3">
          <a:scrgbClr r="0" g="0" b="0"/>
        </a:fillRef>
        <a:effectRef idx="2">
          <a:scrgbClr r="0" g="0" b="0"/>
        </a:effectRef>
        <a:fontRef idx="minor">
          <a:schemeClr val="lt1"/>
        </a:fontRef>
      </dsp:style>
    </dsp:sp>
    <dsp:sp modelId="{F5F24171-5076-4B3D-80F1-71182CD79C65}">
      <dsp:nvSpPr>
        <dsp:cNvPr id="0" name=""/>
        <dsp:cNvSpPr/>
      </dsp:nvSpPr>
      <dsp:spPr>
        <a:xfrm>
          <a:off x="0" y="2302932"/>
          <a:ext cx="6467774" cy="7668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b="0" i="0" kern="1200" dirty="0">
              <a:latin typeface="Calibri Light" panose="020F0302020204030204" pitchFamily="34" charset="0"/>
              <a:cs typeface="Calibri Light" panose="020F0302020204030204" pitchFamily="34" charset="0"/>
            </a:rPr>
            <a:t>4.0 CRITERIA FOR ASSESSING SOLUTIONS</a:t>
          </a:r>
        </a:p>
      </dsp:txBody>
      <dsp:txXfrm>
        <a:off x="0" y="2302932"/>
        <a:ext cx="6467774" cy="766894"/>
      </dsp:txXfrm>
    </dsp:sp>
    <dsp:sp modelId="{03FE782A-6D91-4142-9E0F-3CF5997256CF}">
      <dsp:nvSpPr>
        <dsp:cNvPr id="0" name=""/>
        <dsp:cNvSpPr/>
      </dsp:nvSpPr>
      <dsp:spPr>
        <a:xfrm>
          <a:off x="0" y="3069827"/>
          <a:ext cx="6467774" cy="0"/>
        </a:xfrm>
        <a:prstGeom prst="line">
          <a:avLst/>
        </a:prstGeom>
        <a:gradFill rotWithShape="0">
          <a:gsLst>
            <a:gs pos="0">
              <a:schemeClr val="accent2">
                <a:hueOff val="1684863"/>
                <a:satOff val="-19359"/>
                <a:lumOff val="9413"/>
                <a:alphaOff val="0"/>
                <a:tint val="96000"/>
                <a:lumMod val="104000"/>
              </a:schemeClr>
            </a:gs>
            <a:gs pos="100000">
              <a:schemeClr val="accent2">
                <a:hueOff val="1684863"/>
                <a:satOff val="-19359"/>
                <a:lumOff val="9413"/>
                <a:alphaOff val="0"/>
                <a:shade val="84000"/>
                <a:lumMod val="84000"/>
              </a:schemeClr>
            </a:gs>
          </a:gsLst>
          <a:lin ang="5400000" scaled="0"/>
        </a:gradFill>
        <a:ln w="9525" cap="rnd" cmpd="sng" algn="ctr">
          <a:solidFill>
            <a:schemeClr val="accent2">
              <a:hueOff val="1684863"/>
              <a:satOff val="-19359"/>
              <a:lumOff val="9413"/>
              <a:alphaOff val="0"/>
            </a:schemeClr>
          </a:solidFill>
          <a:prstDash val="solid"/>
        </a:ln>
        <a:effectLst>
          <a:innerShdw blurRad="50800" dist="25400" dir="13500000">
            <a:srgbClr val="000000">
              <a:alpha val="55000"/>
            </a:srgbClr>
          </a:innerShdw>
        </a:effectLst>
      </dsp:spPr>
      <dsp:style>
        <a:lnRef idx="1">
          <a:scrgbClr r="0" g="0" b="0"/>
        </a:lnRef>
        <a:fillRef idx="3">
          <a:scrgbClr r="0" g="0" b="0"/>
        </a:fillRef>
        <a:effectRef idx="2">
          <a:scrgbClr r="0" g="0" b="0"/>
        </a:effectRef>
        <a:fontRef idx="minor">
          <a:schemeClr val="lt1"/>
        </a:fontRef>
      </dsp:style>
    </dsp:sp>
    <dsp:sp modelId="{95A9156E-A858-42E3-B266-9C7EC76E78EA}">
      <dsp:nvSpPr>
        <dsp:cNvPr id="0" name=""/>
        <dsp:cNvSpPr/>
      </dsp:nvSpPr>
      <dsp:spPr>
        <a:xfrm>
          <a:off x="0" y="3069827"/>
          <a:ext cx="6467774" cy="7668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b="0" i="0" kern="1200" dirty="0">
              <a:latin typeface="Calibri Light" panose="020F0302020204030204" pitchFamily="34" charset="0"/>
              <a:cs typeface="Calibri Light" panose="020F0302020204030204" pitchFamily="34" charset="0"/>
            </a:rPr>
            <a:t>5.0 PROPOSED RESEARCH METHODOLOGY</a:t>
          </a:r>
        </a:p>
      </dsp:txBody>
      <dsp:txXfrm>
        <a:off x="0" y="3069827"/>
        <a:ext cx="6467774" cy="766894"/>
      </dsp:txXfrm>
    </dsp:sp>
    <dsp:sp modelId="{69AF5881-6EA0-4B4D-8548-B602F4DE87FA}">
      <dsp:nvSpPr>
        <dsp:cNvPr id="0" name=""/>
        <dsp:cNvSpPr/>
      </dsp:nvSpPr>
      <dsp:spPr>
        <a:xfrm>
          <a:off x="0" y="3836722"/>
          <a:ext cx="6467774" cy="0"/>
        </a:xfrm>
        <a:prstGeom prst="line">
          <a:avLst/>
        </a:prstGeom>
        <a:gradFill rotWithShape="0">
          <a:gsLst>
            <a:gs pos="0">
              <a:schemeClr val="accent2">
                <a:hueOff val="2106078"/>
                <a:satOff val="-24199"/>
                <a:lumOff val="11766"/>
                <a:alphaOff val="0"/>
                <a:tint val="96000"/>
                <a:lumMod val="104000"/>
              </a:schemeClr>
            </a:gs>
            <a:gs pos="100000">
              <a:schemeClr val="accent2">
                <a:hueOff val="2106078"/>
                <a:satOff val="-24199"/>
                <a:lumOff val="11766"/>
                <a:alphaOff val="0"/>
                <a:shade val="84000"/>
                <a:lumMod val="84000"/>
              </a:schemeClr>
            </a:gs>
          </a:gsLst>
          <a:lin ang="5400000" scaled="0"/>
        </a:gradFill>
        <a:ln w="9525" cap="rnd" cmpd="sng" algn="ctr">
          <a:solidFill>
            <a:schemeClr val="accent2">
              <a:hueOff val="2106078"/>
              <a:satOff val="-24199"/>
              <a:lumOff val="11766"/>
              <a:alphaOff val="0"/>
            </a:schemeClr>
          </a:solidFill>
          <a:prstDash val="solid"/>
        </a:ln>
        <a:effectLst>
          <a:innerShdw blurRad="50800" dist="25400" dir="13500000">
            <a:srgbClr val="000000">
              <a:alpha val="55000"/>
            </a:srgbClr>
          </a:innerShdw>
        </a:effectLst>
      </dsp:spPr>
      <dsp:style>
        <a:lnRef idx="1">
          <a:scrgbClr r="0" g="0" b="0"/>
        </a:lnRef>
        <a:fillRef idx="3">
          <a:scrgbClr r="0" g="0" b="0"/>
        </a:fillRef>
        <a:effectRef idx="2">
          <a:scrgbClr r="0" g="0" b="0"/>
        </a:effectRef>
        <a:fontRef idx="minor">
          <a:schemeClr val="lt1"/>
        </a:fontRef>
      </dsp:style>
    </dsp:sp>
    <dsp:sp modelId="{7911E5F3-D6C7-45C5-BE59-64023AD4FA4F}">
      <dsp:nvSpPr>
        <dsp:cNvPr id="0" name=""/>
        <dsp:cNvSpPr/>
      </dsp:nvSpPr>
      <dsp:spPr>
        <a:xfrm>
          <a:off x="0" y="3836722"/>
          <a:ext cx="6467774" cy="7668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b="0" i="0" kern="1200" dirty="0">
              <a:latin typeface="Calibri Light" panose="020F0302020204030204" pitchFamily="34" charset="0"/>
              <a:cs typeface="Calibri Light" panose="020F0302020204030204" pitchFamily="34" charset="0"/>
            </a:rPr>
            <a:t>6.0 REFERENCES</a:t>
          </a:r>
        </a:p>
      </dsp:txBody>
      <dsp:txXfrm>
        <a:off x="0" y="3836722"/>
        <a:ext cx="6467774" cy="766894"/>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2B99B9-10CE-AF4B-8D51-1205AA5496D5}">
      <dsp:nvSpPr>
        <dsp:cNvPr id="0" name=""/>
        <dsp:cNvSpPr/>
      </dsp:nvSpPr>
      <dsp:spPr>
        <a:xfrm>
          <a:off x="0" y="125"/>
          <a:ext cx="12047621" cy="956823"/>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100000"/>
            </a:lnSpc>
            <a:spcBef>
              <a:spcPct val="0"/>
            </a:spcBef>
            <a:spcAft>
              <a:spcPct val="35000"/>
            </a:spcAft>
            <a:buNone/>
          </a:pPr>
          <a:r>
            <a:rPr lang="en-US" sz="2800" b="0" i="0" kern="1200" dirty="0">
              <a:solidFill>
                <a:schemeClr val="bg1"/>
              </a:solidFill>
              <a:latin typeface="Calibri Light" panose="020F0302020204030204" pitchFamily="34" charset="0"/>
              <a:cs typeface="Calibri Light" panose="020F0302020204030204" pitchFamily="34" charset="0"/>
            </a:rPr>
            <a:t>2.1.1 Easy Access to Food and Water [10]: in the forms of food wastes, vegetables, fruits</a:t>
          </a:r>
        </a:p>
      </dsp:txBody>
      <dsp:txXfrm>
        <a:off x="46708" y="46833"/>
        <a:ext cx="11954205" cy="863407"/>
      </dsp:txXfrm>
    </dsp:sp>
    <dsp:sp modelId="{C92EC720-8AFF-4848-8E80-CFD3CDE798AF}">
      <dsp:nvSpPr>
        <dsp:cNvPr id="0" name=""/>
        <dsp:cNvSpPr/>
      </dsp:nvSpPr>
      <dsp:spPr>
        <a:xfrm>
          <a:off x="0" y="968438"/>
          <a:ext cx="12047621" cy="956823"/>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100000"/>
            </a:lnSpc>
            <a:spcBef>
              <a:spcPct val="0"/>
            </a:spcBef>
            <a:spcAft>
              <a:spcPct val="35000"/>
            </a:spcAft>
            <a:buNone/>
          </a:pPr>
          <a:r>
            <a:rPr lang="en-US" sz="2800" b="0" i="0" kern="1200" dirty="0">
              <a:solidFill>
                <a:schemeClr val="bg1"/>
              </a:solidFill>
              <a:latin typeface="Calibri Light" panose="020F0302020204030204" pitchFamily="34" charset="0"/>
              <a:cs typeface="Calibri Light" panose="020F0302020204030204" pitchFamily="34" charset="0"/>
            </a:rPr>
            <a:t>2.1.2 Insufficient Hunting Pressure [11]: lack of lethal resources because of overpopulation</a:t>
          </a:r>
        </a:p>
      </dsp:txBody>
      <dsp:txXfrm>
        <a:off x="46708" y="1015146"/>
        <a:ext cx="11954205" cy="863407"/>
      </dsp:txXfrm>
    </dsp:sp>
    <dsp:sp modelId="{1C04F488-236D-E243-9F7D-3547A5E36488}">
      <dsp:nvSpPr>
        <dsp:cNvPr id="0" name=""/>
        <dsp:cNvSpPr/>
      </dsp:nvSpPr>
      <dsp:spPr>
        <a:xfrm>
          <a:off x="0" y="1936750"/>
          <a:ext cx="12047621" cy="956823"/>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100000"/>
            </a:lnSpc>
            <a:spcBef>
              <a:spcPct val="0"/>
            </a:spcBef>
            <a:spcAft>
              <a:spcPct val="35000"/>
            </a:spcAft>
            <a:buNone/>
          </a:pPr>
          <a:r>
            <a:rPr lang="en-US" sz="2800" b="0" i="0" kern="1200">
              <a:solidFill>
                <a:schemeClr val="bg1"/>
              </a:solidFill>
              <a:latin typeface="Calibri Light" panose="020F0302020204030204" pitchFamily="34" charset="0"/>
              <a:cs typeface="Calibri Light" panose="020F0302020204030204" pitchFamily="34" charset="0"/>
            </a:rPr>
            <a:t>2.1.3 Expanding Urbanization into Forested Areas Occupied by Wild Boars [12]</a:t>
          </a:r>
        </a:p>
      </dsp:txBody>
      <dsp:txXfrm>
        <a:off x="46708" y="1983458"/>
        <a:ext cx="11954205" cy="863407"/>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4E81F8-D0BD-C044-A001-0B29C92513E7}">
      <dsp:nvSpPr>
        <dsp:cNvPr id="0" name=""/>
        <dsp:cNvSpPr/>
      </dsp:nvSpPr>
      <dsp:spPr>
        <a:xfrm>
          <a:off x="0" y="330"/>
          <a:ext cx="9044578" cy="744258"/>
        </a:xfrm>
        <a:prstGeom prst="roundRect">
          <a:avLst/>
        </a:prstGeom>
        <a:solidFill>
          <a:schemeClr val="accent1"/>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0" i="0" kern="1200" dirty="0">
              <a:solidFill>
                <a:schemeClr val="bg1"/>
              </a:solidFill>
              <a:latin typeface="Calibri Light" panose="020F0302020204030204" pitchFamily="34" charset="0"/>
              <a:cs typeface="Calibri Light" panose="020F0302020204030204" pitchFamily="34" charset="0"/>
            </a:rPr>
            <a:t>Who: Hekimköy Complex residents</a:t>
          </a:r>
        </a:p>
      </dsp:txBody>
      <dsp:txXfrm>
        <a:off x="36332" y="36662"/>
        <a:ext cx="8971914" cy="671594"/>
      </dsp:txXfrm>
    </dsp:sp>
    <dsp:sp modelId="{BDC8BCD3-A83F-F242-9791-6AAB88226063}">
      <dsp:nvSpPr>
        <dsp:cNvPr id="0" name=""/>
        <dsp:cNvSpPr/>
      </dsp:nvSpPr>
      <dsp:spPr>
        <a:xfrm>
          <a:off x="0" y="758735"/>
          <a:ext cx="9044578" cy="744258"/>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0" i="0" kern="1200">
              <a:solidFill>
                <a:schemeClr val="bg1"/>
              </a:solidFill>
              <a:latin typeface="Calibri Light" panose="020F0302020204030204" pitchFamily="34" charset="0"/>
              <a:cs typeface="Calibri Light" panose="020F0302020204030204" pitchFamily="34" charset="0"/>
            </a:rPr>
            <a:t>What: Wild boar intrusion into urban areas through Hekimköy Complex</a:t>
          </a:r>
        </a:p>
      </dsp:txBody>
      <dsp:txXfrm>
        <a:off x="36332" y="795067"/>
        <a:ext cx="8971914" cy="671594"/>
      </dsp:txXfrm>
    </dsp:sp>
    <dsp:sp modelId="{A571BDEA-E07A-8A4F-8F77-FC11CEDE46B6}">
      <dsp:nvSpPr>
        <dsp:cNvPr id="0" name=""/>
        <dsp:cNvSpPr/>
      </dsp:nvSpPr>
      <dsp:spPr>
        <a:xfrm>
          <a:off x="0" y="1517140"/>
          <a:ext cx="9044578" cy="744258"/>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0" i="0" kern="1200">
              <a:solidFill>
                <a:schemeClr val="bg1"/>
              </a:solidFill>
              <a:latin typeface="Calibri Light" panose="020F0302020204030204" pitchFamily="34" charset="0"/>
              <a:cs typeface="Calibri Light" panose="020F0302020204030204" pitchFamily="34" charset="0"/>
            </a:rPr>
            <a:t>When: Although the problem continues at all times of the year, its negative impacts increase in the summertime because of the increase in population in PSA due to summer holiday migrations [13].</a:t>
          </a:r>
        </a:p>
      </dsp:txBody>
      <dsp:txXfrm>
        <a:off x="36332" y="1553472"/>
        <a:ext cx="8971914" cy="671594"/>
      </dsp:txXfrm>
    </dsp:sp>
    <dsp:sp modelId="{9DE88565-5676-3644-A6E4-9352E2861238}">
      <dsp:nvSpPr>
        <dsp:cNvPr id="0" name=""/>
        <dsp:cNvSpPr/>
      </dsp:nvSpPr>
      <dsp:spPr>
        <a:xfrm>
          <a:off x="0" y="2275545"/>
          <a:ext cx="9044578" cy="744258"/>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0" i="0" kern="1200">
              <a:solidFill>
                <a:schemeClr val="bg1"/>
              </a:solidFill>
              <a:latin typeface="Calibri Light" panose="020F0302020204030204" pitchFamily="34" charset="0"/>
              <a:cs typeface="Calibri Light" panose="020F0302020204030204" pitchFamily="34" charset="0"/>
            </a:rPr>
            <a:t>Where: Hekimköy Complex, Türkbükü, Bodrum</a:t>
          </a:r>
        </a:p>
      </dsp:txBody>
      <dsp:txXfrm>
        <a:off x="36332" y="2311877"/>
        <a:ext cx="8971914" cy="671594"/>
      </dsp:txXfrm>
    </dsp:sp>
    <dsp:sp modelId="{F5329B06-AA84-A649-BA92-CA45320D5C4F}">
      <dsp:nvSpPr>
        <dsp:cNvPr id="0" name=""/>
        <dsp:cNvSpPr/>
      </dsp:nvSpPr>
      <dsp:spPr>
        <a:xfrm>
          <a:off x="0" y="3033950"/>
          <a:ext cx="9044578" cy="744258"/>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0" i="0" kern="1200" dirty="0">
              <a:solidFill>
                <a:schemeClr val="bg1"/>
              </a:solidFill>
              <a:latin typeface="Calibri Light" panose="020F0302020204030204" pitchFamily="34" charset="0"/>
              <a:cs typeface="Calibri Light" panose="020F0302020204030204" pitchFamily="34" charset="0"/>
            </a:rPr>
            <a:t>Why: Increasing wild boar and human interactions lead to conflicts.</a:t>
          </a:r>
        </a:p>
      </dsp:txBody>
      <dsp:txXfrm>
        <a:off x="36332" y="3070282"/>
        <a:ext cx="8971914" cy="671594"/>
      </dsp:txXfrm>
    </dsp:sp>
    <dsp:sp modelId="{EDFFC453-0728-AE4E-8D16-504C2BA6C922}">
      <dsp:nvSpPr>
        <dsp:cNvPr id="0" name=""/>
        <dsp:cNvSpPr/>
      </dsp:nvSpPr>
      <dsp:spPr>
        <a:xfrm>
          <a:off x="0" y="3792355"/>
          <a:ext cx="9044578" cy="744258"/>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0" i="0" kern="1200">
              <a:solidFill>
                <a:schemeClr val="bg1"/>
              </a:solidFill>
              <a:latin typeface="Calibri Light" panose="020F0302020204030204" pitchFamily="34" charset="0"/>
              <a:cs typeface="Calibri Light" panose="020F0302020204030204" pitchFamily="34" charset="0"/>
            </a:rPr>
            <a:t>How: Causing car accidents, carrying diseases, damaging properties, creating pollution, and giving physical harm to people [7]</a:t>
          </a:r>
        </a:p>
      </dsp:txBody>
      <dsp:txXfrm>
        <a:off x="36332" y="3828687"/>
        <a:ext cx="8971914" cy="671594"/>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E79A41-2AA8-434F-BD3B-C3172FA50739}">
      <dsp:nvSpPr>
        <dsp:cNvPr id="0" name=""/>
        <dsp:cNvSpPr/>
      </dsp:nvSpPr>
      <dsp:spPr>
        <a:xfrm>
          <a:off x="0" y="848"/>
          <a:ext cx="10781044" cy="0"/>
        </a:xfrm>
        <a:prstGeom prst="line">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90A2A7B-E174-494D-8541-468634097578}">
      <dsp:nvSpPr>
        <dsp:cNvPr id="0" name=""/>
        <dsp:cNvSpPr/>
      </dsp:nvSpPr>
      <dsp:spPr>
        <a:xfrm>
          <a:off x="0" y="0"/>
          <a:ext cx="10781044" cy="10029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marL="0" lvl="0" indent="0" algn="l" defTabSz="1422400">
            <a:lnSpc>
              <a:spcPct val="90000"/>
            </a:lnSpc>
            <a:spcBef>
              <a:spcPct val="0"/>
            </a:spcBef>
            <a:spcAft>
              <a:spcPct val="35000"/>
            </a:spcAft>
            <a:buNone/>
          </a:pPr>
          <a:r>
            <a:rPr lang="en-US" sz="3200" b="0" i="0" kern="1200" dirty="0">
              <a:latin typeface="Calibri Light" panose="020F0302020204030204" pitchFamily="34" charset="0"/>
              <a:cs typeface="Calibri Light" panose="020F0302020204030204" pitchFamily="34" charset="0"/>
            </a:rPr>
            <a:t>Where to Construct Systems?</a:t>
          </a:r>
        </a:p>
      </dsp:txBody>
      <dsp:txXfrm>
        <a:off x="0" y="0"/>
        <a:ext cx="10781044" cy="1002943"/>
      </dsp:txXfrm>
    </dsp:sp>
    <dsp:sp modelId="{F766953C-760C-7B40-8A03-C23689506B76}">
      <dsp:nvSpPr>
        <dsp:cNvPr id="0" name=""/>
        <dsp:cNvSpPr/>
      </dsp:nvSpPr>
      <dsp:spPr>
        <a:xfrm>
          <a:off x="0" y="667606"/>
          <a:ext cx="10781044" cy="0"/>
        </a:xfrm>
        <a:prstGeom prst="line">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9C2CE8E-7C36-6B4D-9E2E-A3C29D3E360C}">
      <dsp:nvSpPr>
        <dsp:cNvPr id="0" name=""/>
        <dsp:cNvSpPr/>
      </dsp:nvSpPr>
      <dsp:spPr>
        <a:xfrm>
          <a:off x="0" y="1004640"/>
          <a:ext cx="2982293" cy="21510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b="0" i="0" kern="1200" dirty="0">
              <a:latin typeface="Calibri Light" panose="020F0302020204030204" pitchFamily="34" charset="0"/>
              <a:cs typeface="Calibri Light" panose="020F0302020204030204" pitchFamily="34" charset="0"/>
            </a:rPr>
            <a:t>Areas with a high concentration of wild boar sightings within PSA [16], [20]: </a:t>
          </a:r>
        </a:p>
      </dsp:txBody>
      <dsp:txXfrm>
        <a:off x="0" y="1004640"/>
        <a:ext cx="2982293" cy="2151039"/>
      </dsp:txXfrm>
    </dsp:sp>
    <dsp:sp modelId="{35271FB0-AA69-FC4A-851A-87572A971B4D}">
      <dsp:nvSpPr>
        <dsp:cNvPr id="0" name=""/>
        <dsp:cNvSpPr/>
      </dsp:nvSpPr>
      <dsp:spPr>
        <a:xfrm>
          <a:off x="3136136" y="1055558"/>
          <a:ext cx="7644907" cy="6721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b="0" i="0" kern="1200" dirty="0">
              <a:latin typeface="Calibri Light" panose="020F0302020204030204" pitchFamily="34" charset="0"/>
              <a:cs typeface="Calibri Light" panose="020F0302020204030204" pitchFamily="34" charset="0"/>
            </a:rPr>
            <a:t>Sides of garbage bins</a:t>
          </a:r>
        </a:p>
      </dsp:txBody>
      <dsp:txXfrm>
        <a:off x="3136136" y="1055558"/>
        <a:ext cx="7644907" cy="672199"/>
      </dsp:txXfrm>
    </dsp:sp>
    <dsp:sp modelId="{C7805C98-3137-5A4E-825A-89D9339A4AD1}">
      <dsp:nvSpPr>
        <dsp:cNvPr id="0" name=""/>
        <dsp:cNvSpPr/>
      </dsp:nvSpPr>
      <dsp:spPr>
        <a:xfrm>
          <a:off x="2982293" y="1709601"/>
          <a:ext cx="7790988" cy="0"/>
        </a:xfrm>
        <a:prstGeom prst="line">
          <a:avLst/>
        </a:prstGeom>
        <a:solidFill>
          <a:schemeClr val="accent1">
            <a:hueOff val="0"/>
            <a:satOff val="0"/>
            <a:lumOff val="0"/>
            <a:alphaOff val="0"/>
          </a:schemeClr>
        </a:solidFill>
        <a:ln w="19050" cap="rnd"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2198727-3D6A-D745-A70B-5103AED4DD43}">
      <dsp:nvSpPr>
        <dsp:cNvPr id="0" name=""/>
        <dsp:cNvSpPr/>
      </dsp:nvSpPr>
      <dsp:spPr>
        <a:xfrm>
          <a:off x="3128374" y="1743211"/>
          <a:ext cx="7644907" cy="6721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b="0" i="0" kern="1200" dirty="0">
              <a:latin typeface="Calibri Light" panose="020F0302020204030204" pitchFamily="34" charset="0"/>
              <a:cs typeface="Calibri Light" panose="020F0302020204030204" pitchFamily="34" charset="0"/>
            </a:rPr>
            <a:t>Garbage collection areas</a:t>
          </a:r>
        </a:p>
      </dsp:txBody>
      <dsp:txXfrm>
        <a:off x="3128374" y="1743211"/>
        <a:ext cx="7644907" cy="672199"/>
      </dsp:txXfrm>
    </dsp:sp>
    <dsp:sp modelId="{F9D77968-AFEE-694A-AFED-6603AD051F52}">
      <dsp:nvSpPr>
        <dsp:cNvPr id="0" name=""/>
        <dsp:cNvSpPr/>
      </dsp:nvSpPr>
      <dsp:spPr>
        <a:xfrm>
          <a:off x="2982293" y="2415411"/>
          <a:ext cx="7790988" cy="0"/>
        </a:xfrm>
        <a:prstGeom prst="line">
          <a:avLst/>
        </a:prstGeom>
        <a:solidFill>
          <a:schemeClr val="accent1">
            <a:hueOff val="0"/>
            <a:satOff val="0"/>
            <a:lumOff val="0"/>
            <a:alphaOff val="0"/>
          </a:schemeClr>
        </a:solidFill>
        <a:ln w="19050" cap="rnd"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2ABC3BC-19B1-814F-87EA-2862DEEC3678}">
      <dsp:nvSpPr>
        <dsp:cNvPr id="0" name=""/>
        <dsp:cNvSpPr/>
      </dsp:nvSpPr>
      <dsp:spPr>
        <a:xfrm>
          <a:off x="3128374" y="2449021"/>
          <a:ext cx="7644907" cy="6721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b="0" i="0" kern="1200" dirty="0">
              <a:latin typeface="Calibri Light" panose="020F0302020204030204" pitchFamily="34" charset="0"/>
              <a:cs typeface="Calibri Light" panose="020F0302020204030204" pitchFamily="34" charset="0"/>
            </a:rPr>
            <a:t>Overgrown areas throughout the complex</a:t>
          </a:r>
        </a:p>
      </dsp:txBody>
      <dsp:txXfrm>
        <a:off x="3128374" y="2449021"/>
        <a:ext cx="7644907" cy="672199"/>
      </dsp:txXfrm>
    </dsp:sp>
    <dsp:sp modelId="{89747E3A-D9F1-0841-9D46-7E078E96E135}">
      <dsp:nvSpPr>
        <dsp:cNvPr id="0" name=""/>
        <dsp:cNvSpPr/>
      </dsp:nvSpPr>
      <dsp:spPr>
        <a:xfrm>
          <a:off x="2982293" y="3121221"/>
          <a:ext cx="7790988" cy="0"/>
        </a:xfrm>
        <a:prstGeom prst="line">
          <a:avLst/>
        </a:prstGeom>
        <a:solidFill>
          <a:schemeClr val="accent1">
            <a:hueOff val="0"/>
            <a:satOff val="0"/>
            <a:lumOff val="0"/>
            <a:alphaOff val="0"/>
          </a:schemeClr>
        </a:solidFill>
        <a:ln w="19050" cap="rnd"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28C4E4D-2F8D-B445-AF4F-825AA9759480}">
      <dsp:nvSpPr>
        <dsp:cNvPr id="0" name=""/>
        <dsp:cNvSpPr/>
      </dsp:nvSpPr>
      <dsp:spPr>
        <a:xfrm>
          <a:off x="2563077" y="710244"/>
          <a:ext cx="546505" cy="91440"/>
        </a:xfrm>
        <a:custGeom>
          <a:avLst/>
          <a:gdLst/>
          <a:ahLst/>
          <a:cxnLst/>
          <a:rect l="0" t="0" r="0" b="0"/>
          <a:pathLst>
            <a:path>
              <a:moveTo>
                <a:pt x="0" y="45720"/>
              </a:moveTo>
              <a:lnTo>
                <a:pt x="546505" y="45720"/>
              </a:lnTo>
            </a:path>
          </a:pathLst>
        </a:custGeom>
        <a:noFill/>
        <a:ln w="9525" cap="rnd"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622300">
            <a:lnSpc>
              <a:spcPct val="90000"/>
            </a:lnSpc>
            <a:spcBef>
              <a:spcPct val="0"/>
            </a:spcBef>
            <a:spcAft>
              <a:spcPct val="35000"/>
            </a:spcAft>
            <a:buNone/>
          </a:pPr>
          <a:endParaRPr lang="en-US" sz="1400" b="0" i="0" kern="1200">
            <a:solidFill>
              <a:schemeClr val="bg1"/>
            </a:solidFill>
            <a:latin typeface="Calibri Light" panose="020F0302020204030204" pitchFamily="34" charset="0"/>
            <a:cs typeface="Calibri Light" panose="020F0302020204030204" pitchFamily="34" charset="0"/>
          </a:endParaRPr>
        </a:p>
      </dsp:txBody>
      <dsp:txXfrm>
        <a:off x="2821902" y="753076"/>
        <a:ext cx="28855" cy="5776"/>
      </dsp:txXfrm>
    </dsp:sp>
    <dsp:sp modelId="{64DD9E7D-0E2A-9049-BF9D-EDFE4046D398}">
      <dsp:nvSpPr>
        <dsp:cNvPr id="0" name=""/>
        <dsp:cNvSpPr/>
      </dsp:nvSpPr>
      <dsp:spPr>
        <a:xfrm>
          <a:off x="55722" y="3218"/>
          <a:ext cx="2509154" cy="1505492"/>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2951" tIns="129058" rIns="122951" bIns="129058" numCol="1" spcCol="1270" anchor="ctr" anchorCtr="0">
          <a:noAutofit/>
        </a:bodyPr>
        <a:lstStyle/>
        <a:p>
          <a:pPr marL="0" lvl="0" indent="0" algn="l" defTabSz="622300">
            <a:lnSpc>
              <a:spcPct val="90000"/>
            </a:lnSpc>
            <a:spcBef>
              <a:spcPct val="0"/>
            </a:spcBef>
            <a:spcAft>
              <a:spcPct val="35000"/>
            </a:spcAft>
            <a:buNone/>
          </a:pPr>
          <a:r>
            <a:rPr lang="en-US" sz="1400" b="0" i="0" kern="1200" dirty="0">
              <a:solidFill>
                <a:schemeClr val="bg1"/>
              </a:solidFill>
              <a:latin typeface="Calibri Light" panose="020F0302020204030204" pitchFamily="34" charset="0"/>
              <a:cs typeface="Calibri Light" panose="020F0302020204030204" pitchFamily="34" charset="0"/>
            </a:rPr>
            <a:t>Camera</a:t>
          </a:r>
          <a:r>
            <a:rPr lang="en-US" sz="1400" b="0" i="0" kern="1200" baseline="0" dirty="0">
              <a:solidFill>
                <a:schemeClr val="bg1"/>
              </a:solidFill>
              <a:latin typeface="Calibri Light" panose="020F0302020204030204" pitchFamily="34" charset="0"/>
              <a:cs typeface="Calibri Light" panose="020F0302020204030204" pitchFamily="34" charset="0"/>
            </a:rPr>
            <a:t> continuously records the video of its surroundings.</a:t>
          </a:r>
          <a:endParaRPr lang="en-US" sz="1400" b="0" i="0" kern="1200" dirty="0">
            <a:solidFill>
              <a:schemeClr val="bg1"/>
            </a:solidFill>
            <a:latin typeface="Calibri Light" panose="020F0302020204030204" pitchFamily="34" charset="0"/>
            <a:cs typeface="Calibri Light" panose="020F0302020204030204" pitchFamily="34" charset="0"/>
          </a:endParaRPr>
        </a:p>
      </dsp:txBody>
      <dsp:txXfrm>
        <a:off x="55722" y="3218"/>
        <a:ext cx="2509154" cy="1505492"/>
      </dsp:txXfrm>
    </dsp:sp>
    <dsp:sp modelId="{576F4945-68BE-E941-A880-8CF1AE551AD4}">
      <dsp:nvSpPr>
        <dsp:cNvPr id="0" name=""/>
        <dsp:cNvSpPr/>
      </dsp:nvSpPr>
      <dsp:spPr>
        <a:xfrm>
          <a:off x="5649336" y="710244"/>
          <a:ext cx="546505" cy="91440"/>
        </a:xfrm>
        <a:custGeom>
          <a:avLst/>
          <a:gdLst/>
          <a:ahLst/>
          <a:cxnLst/>
          <a:rect l="0" t="0" r="0" b="0"/>
          <a:pathLst>
            <a:path>
              <a:moveTo>
                <a:pt x="0" y="45720"/>
              </a:moveTo>
              <a:lnTo>
                <a:pt x="546505" y="45720"/>
              </a:lnTo>
            </a:path>
          </a:pathLst>
        </a:custGeom>
        <a:noFill/>
        <a:ln w="9525" cap="rnd"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622300">
            <a:lnSpc>
              <a:spcPct val="90000"/>
            </a:lnSpc>
            <a:spcBef>
              <a:spcPct val="0"/>
            </a:spcBef>
            <a:spcAft>
              <a:spcPct val="35000"/>
            </a:spcAft>
            <a:buNone/>
          </a:pPr>
          <a:endParaRPr lang="en-US" sz="1400" b="0" i="0" kern="1200">
            <a:solidFill>
              <a:schemeClr val="bg1"/>
            </a:solidFill>
            <a:latin typeface="Calibri Light" panose="020F0302020204030204" pitchFamily="34" charset="0"/>
            <a:cs typeface="Calibri Light" panose="020F0302020204030204" pitchFamily="34" charset="0"/>
          </a:endParaRPr>
        </a:p>
      </dsp:txBody>
      <dsp:txXfrm>
        <a:off x="5908161" y="753076"/>
        <a:ext cx="28855" cy="5776"/>
      </dsp:txXfrm>
    </dsp:sp>
    <dsp:sp modelId="{45B7BAE4-A250-D94E-B8BC-9C23C85D83AC}">
      <dsp:nvSpPr>
        <dsp:cNvPr id="0" name=""/>
        <dsp:cNvSpPr/>
      </dsp:nvSpPr>
      <dsp:spPr>
        <a:xfrm>
          <a:off x="3141982" y="3218"/>
          <a:ext cx="2509154" cy="1505492"/>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2951" tIns="129058" rIns="122951" bIns="129058" numCol="1" spcCol="1270" anchor="ctr" anchorCtr="0">
          <a:noAutofit/>
        </a:bodyPr>
        <a:lstStyle/>
        <a:p>
          <a:pPr marL="0" lvl="0" indent="0" algn="l" defTabSz="622300">
            <a:lnSpc>
              <a:spcPct val="90000"/>
            </a:lnSpc>
            <a:spcBef>
              <a:spcPct val="0"/>
            </a:spcBef>
            <a:spcAft>
              <a:spcPct val="35000"/>
            </a:spcAft>
            <a:buNone/>
          </a:pPr>
          <a:r>
            <a:rPr lang="en-US" sz="1400" b="0" i="0" kern="1200" dirty="0">
              <a:solidFill>
                <a:schemeClr val="bg1"/>
              </a:solidFill>
              <a:latin typeface="Calibri Light" panose="020F0302020204030204" pitchFamily="34" charset="0"/>
              <a:cs typeface="Calibri Light" panose="020F0302020204030204" pitchFamily="34" charset="0"/>
            </a:rPr>
            <a:t>Rpi captures frames at some rate.</a:t>
          </a:r>
        </a:p>
      </dsp:txBody>
      <dsp:txXfrm>
        <a:off x="3141982" y="3218"/>
        <a:ext cx="2509154" cy="1505492"/>
      </dsp:txXfrm>
    </dsp:sp>
    <dsp:sp modelId="{826B711D-694D-A148-952F-7B4FF992F275}">
      <dsp:nvSpPr>
        <dsp:cNvPr id="0" name=""/>
        <dsp:cNvSpPr/>
      </dsp:nvSpPr>
      <dsp:spPr>
        <a:xfrm>
          <a:off x="8735596" y="710244"/>
          <a:ext cx="546505" cy="91440"/>
        </a:xfrm>
        <a:custGeom>
          <a:avLst/>
          <a:gdLst/>
          <a:ahLst/>
          <a:cxnLst/>
          <a:rect l="0" t="0" r="0" b="0"/>
          <a:pathLst>
            <a:path>
              <a:moveTo>
                <a:pt x="0" y="45720"/>
              </a:moveTo>
              <a:lnTo>
                <a:pt x="546505" y="45720"/>
              </a:lnTo>
            </a:path>
          </a:pathLst>
        </a:custGeom>
        <a:noFill/>
        <a:ln w="9525" cap="rnd"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622300">
            <a:lnSpc>
              <a:spcPct val="90000"/>
            </a:lnSpc>
            <a:spcBef>
              <a:spcPct val="0"/>
            </a:spcBef>
            <a:spcAft>
              <a:spcPct val="35000"/>
            </a:spcAft>
            <a:buNone/>
          </a:pPr>
          <a:endParaRPr lang="en-US" sz="1400" b="0" i="0" kern="1200">
            <a:solidFill>
              <a:schemeClr val="bg1"/>
            </a:solidFill>
            <a:latin typeface="Calibri Light" panose="020F0302020204030204" pitchFamily="34" charset="0"/>
            <a:cs typeface="Calibri Light" panose="020F0302020204030204" pitchFamily="34" charset="0"/>
          </a:endParaRPr>
        </a:p>
      </dsp:txBody>
      <dsp:txXfrm>
        <a:off x="8994421" y="753076"/>
        <a:ext cx="28855" cy="5776"/>
      </dsp:txXfrm>
    </dsp:sp>
    <dsp:sp modelId="{EBA9E4E6-AEBE-7342-804A-F4C8FF247475}">
      <dsp:nvSpPr>
        <dsp:cNvPr id="0" name=""/>
        <dsp:cNvSpPr/>
      </dsp:nvSpPr>
      <dsp:spPr>
        <a:xfrm>
          <a:off x="6228242" y="3218"/>
          <a:ext cx="2509154" cy="1505492"/>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2951" tIns="129058" rIns="122951" bIns="129058" numCol="1" spcCol="1270" anchor="ctr" anchorCtr="0">
          <a:noAutofit/>
        </a:bodyPr>
        <a:lstStyle/>
        <a:p>
          <a:pPr marL="0" lvl="0" indent="0" algn="l" defTabSz="622300">
            <a:lnSpc>
              <a:spcPct val="90000"/>
            </a:lnSpc>
            <a:spcBef>
              <a:spcPct val="0"/>
            </a:spcBef>
            <a:spcAft>
              <a:spcPct val="35000"/>
            </a:spcAft>
            <a:buNone/>
          </a:pPr>
          <a:r>
            <a:rPr lang="en-US" sz="1400" b="0" i="0" kern="1200" dirty="0">
              <a:solidFill>
                <a:schemeClr val="bg1"/>
              </a:solidFill>
              <a:latin typeface="Calibri Light" panose="020F0302020204030204" pitchFamily="34" charset="0"/>
              <a:cs typeface="Calibri Light" panose="020F0302020204030204" pitchFamily="34" charset="0"/>
            </a:rPr>
            <a:t>The Python OpenCV library processes the frames to prepare them for the detection step [26].</a:t>
          </a:r>
        </a:p>
      </dsp:txBody>
      <dsp:txXfrm>
        <a:off x="6228242" y="3218"/>
        <a:ext cx="2509154" cy="1505492"/>
      </dsp:txXfrm>
    </dsp:sp>
    <dsp:sp modelId="{C151C68A-F62A-5E44-8C9A-E533EE75DEB2}">
      <dsp:nvSpPr>
        <dsp:cNvPr id="0" name=""/>
        <dsp:cNvSpPr/>
      </dsp:nvSpPr>
      <dsp:spPr>
        <a:xfrm>
          <a:off x="1310299" y="1506910"/>
          <a:ext cx="9258779" cy="546505"/>
        </a:xfrm>
        <a:custGeom>
          <a:avLst/>
          <a:gdLst/>
          <a:ahLst/>
          <a:cxnLst/>
          <a:rect l="0" t="0" r="0" b="0"/>
          <a:pathLst>
            <a:path>
              <a:moveTo>
                <a:pt x="9258779" y="0"/>
              </a:moveTo>
              <a:lnTo>
                <a:pt x="9258779" y="290352"/>
              </a:lnTo>
              <a:lnTo>
                <a:pt x="0" y="290352"/>
              </a:lnTo>
              <a:lnTo>
                <a:pt x="0" y="546505"/>
              </a:lnTo>
            </a:path>
          </a:pathLst>
        </a:custGeom>
        <a:noFill/>
        <a:ln w="9525" cap="rnd"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622300">
            <a:lnSpc>
              <a:spcPct val="90000"/>
            </a:lnSpc>
            <a:spcBef>
              <a:spcPct val="0"/>
            </a:spcBef>
            <a:spcAft>
              <a:spcPct val="35000"/>
            </a:spcAft>
            <a:buNone/>
          </a:pPr>
          <a:endParaRPr lang="en-US" sz="1400" b="0" i="0" kern="1200">
            <a:solidFill>
              <a:schemeClr val="bg1"/>
            </a:solidFill>
            <a:latin typeface="Calibri Light" panose="020F0302020204030204" pitchFamily="34" charset="0"/>
            <a:cs typeface="Calibri Light" panose="020F0302020204030204" pitchFamily="34" charset="0"/>
          </a:endParaRPr>
        </a:p>
      </dsp:txBody>
      <dsp:txXfrm>
        <a:off x="5707770" y="1777275"/>
        <a:ext cx="463837" cy="5776"/>
      </dsp:txXfrm>
    </dsp:sp>
    <dsp:sp modelId="{04A4E745-8B7C-4F4A-9DA9-E5B56B8A7F58}">
      <dsp:nvSpPr>
        <dsp:cNvPr id="0" name=""/>
        <dsp:cNvSpPr/>
      </dsp:nvSpPr>
      <dsp:spPr>
        <a:xfrm>
          <a:off x="9314501" y="3218"/>
          <a:ext cx="2509154" cy="1505492"/>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2951" tIns="129058" rIns="122951" bIns="129058" numCol="1" spcCol="1270" anchor="ctr" anchorCtr="0">
          <a:noAutofit/>
        </a:bodyPr>
        <a:lstStyle/>
        <a:p>
          <a:pPr marL="0" lvl="0" indent="0" algn="l" defTabSz="622300">
            <a:lnSpc>
              <a:spcPct val="90000"/>
            </a:lnSpc>
            <a:spcBef>
              <a:spcPct val="0"/>
            </a:spcBef>
            <a:spcAft>
              <a:spcPct val="35000"/>
            </a:spcAft>
            <a:buNone/>
          </a:pPr>
          <a:r>
            <a:rPr lang="en-US" sz="1400" b="0" i="0" kern="1200" dirty="0">
              <a:solidFill>
                <a:schemeClr val="bg1"/>
              </a:solidFill>
              <a:latin typeface="Calibri Light" panose="020F0302020204030204" pitchFamily="34" charset="0"/>
              <a:cs typeface="Calibri Light" panose="020F0302020204030204" pitchFamily="34" charset="0"/>
            </a:rPr>
            <a:t>Image recognition is performed using a Convolutional Neural Network (CNN) machine learning model, trained with a dataset of wild boar images for accurate identification [27], [28].</a:t>
          </a:r>
        </a:p>
      </dsp:txBody>
      <dsp:txXfrm>
        <a:off x="9314501" y="3218"/>
        <a:ext cx="2509154" cy="1505492"/>
      </dsp:txXfrm>
    </dsp:sp>
    <dsp:sp modelId="{30C52566-9C06-6F4E-97EB-EB895B8FBCBA}">
      <dsp:nvSpPr>
        <dsp:cNvPr id="0" name=""/>
        <dsp:cNvSpPr/>
      </dsp:nvSpPr>
      <dsp:spPr>
        <a:xfrm>
          <a:off x="2563077" y="2792842"/>
          <a:ext cx="546505" cy="91440"/>
        </a:xfrm>
        <a:custGeom>
          <a:avLst/>
          <a:gdLst/>
          <a:ahLst/>
          <a:cxnLst/>
          <a:rect l="0" t="0" r="0" b="0"/>
          <a:pathLst>
            <a:path>
              <a:moveTo>
                <a:pt x="0" y="45720"/>
              </a:moveTo>
              <a:lnTo>
                <a:pt x="546505" y="45720"/>
              </a:lnTo>
            </a:path>
          </a:pathLst>
        </a:custGeom>
        <a:noFill/>
        <a:ln w="9525" cap="rnd"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622300">
            <a:lnSpc>
              <a:spcPct val="90000"/>
            </a:lnSpc>
            <a:spcBef>
              <a:spcPct val="0"/>
            </a:spcBef>
            <a:spcAft>
              <a:spcPct val="35000"/>
            </a:spcAft>
            <a:buNone/>
          </a:pPr>
          <a:endParaRPr lang="en-US" sz="1400" b="0" i="0" kern="1200">
            <a:solidFill>
              <a:schemeClr val="bg1"/>
            </a:solidFill>
            <a:latin typeface="Calibri Light" panose="020F0302020204030204" pitchFamily="34" charset="0"/>
            <a:cs typeface="Calibri Light" panose="020F0302020204030204" pitchFamily="34" charset="0"/>
          </a:endParaRPr>
        </a:p>
      </dsp:txBody>
      <dsp:txXfrm>
        <a:off x="2821902" y="2835674"/>
        <a:ext cx="28855" cy="5776"/>
      </dsp:txXfrm>
    </dsp:sp>
    <dsp:sp modelId="{1BFA4D7F-B3A3-7541-B18C-816BF489D721}">
      <dsp:nvSpPr>
        <dsp:cNvPr id="0" name=""/>
        <dsp:cNvSpPr/>
      </dsp:nvSpPr>
      <dsp:spPr>
        <a:xfrm>
          <a:off x="55722" y="2085816"/>
          <a:ext cx="2509154" cy="1505492"/>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2951" tIns="129058" rIns="122951" bIns="129058" numCol="1" spcCol="1270" anchor="ctr" anchorCtr="0">
          <a:noAutofit/>
        </a:bodyPr>
        <a:lstStyle/>
        <a:p>
          <a:pPr marL="0" lvl="0" indent="0" algn="l" defTabSz="622300">
            <a:lnSpc>
              <a:spcPct val="90000"/>
            </a:lnSpc>
            <a:spcBef>
              <a:spcPct val="0"/>
            </a:spcBef>
            <a:spcAft>
              <a:spcPct val="35000"/>
            </a:spcAft>
            <a:buNone/>
          </a:pPr>
          <a:r>
            <a:rPr lang="en-US" sz="1400" b="0" i="0" kern="1200" dirty="0">
              <a:solidFill>
                <a:schemeClr val="bg1"/>
              </a:solidFill>
              <a:latin typeface="Calibri Light" panose="020F0302020204030204" pitchFamily="34" charset="0"/>
              <a:cs typeface="Calibri Light" panose="020F0302020204030204" pitchFamily="34" charset="0"/>
            </a:rPr>
            <a:t>Rpi sends a signal to an ultrasonic frequency generator upon identifying wild boars.</a:t>
          </a:r>
        </a:p>
      </dsp:txBody>
      <dsp:txXfrm>
        <a:off x="55722" y="2085816"/>
        <a:ext cx="2509154" cy="1505492"/>
      </dsp:txXfrm>
    </dsp:sp>
    <dsp:sp modelId="{B0B9B155-06A7-0D40-B266-2FB6899F93FD}">
      <dsp:nvSpPr>
        <dsp:cNvPr id="0" name=""/>
        <dsp:cNvSpPr/>
      </dsp:nvSpPr>
      <dsp:spPr>
        <a:xfrm>
          <a:off x="3141982" y="2085816"/>
          <a:ext cx="2509154" cy="1505492"/>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2951" tIns="129058" rIns="122951" bIns="129058" numCol="1" spcCol="1270" anchor="ctr" anchorCtr="0">
          <a:noAutofit/>
        </a:bodyPr>
        <a:lstStyle/>
        <a:p>
          <a:pPr marL="0" lvl="0" indent="0" algn="l" defTabSz="622300">
            <a:lnSpc>
              <a:spcPct val="90000"/>
            </a:lnSpc>
            <a:spcBef>
              <a:spcPct val="0"/>
            </a:spcBef>
            <a:spcAft>
              <a:spcPct val="35000"/>
            </a:spcAft>
            <a:buNone/>
          </a:pPr>
          <a:r>
            <a:rPr lang="en-US" sz="1400" b="0" i="0" kern="1200" dirty="0">
              <a:solidFill>
                <a:schemeClr val="bg1"/>
              </a:solidFill>
              <a:latin typeface="Calibri Light" panose="020F0302020204030204" pitchFamily="34" charset="0"/>
              <a:cs typeface="Calibri Light" panose="020F0302020204030204" pitchFamily="34" charset="0"/>
            </a:rPr>
            <a:t>The ultrasonic repellent produces frequencies that will annoy wild boars, within the range audible to wild boars but not humans [24], [29].</a:t>
          </a:r>
        </a:p>
      </dsp:txBody>
      <dsp:txXfrm>
        <a:off x="3141982" y="2085816"/>
        <a:ext cx="2509154" cy="1505492"/>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6D0A9C-8021-0641-8090-DE4BB4A30286}">
      <dsp:nvSpPr>
        <dsp:cNvPr id="0" name=""/>
        <dsp:cNvSpPr/>
      </dsp:nvSpPr>
      <dsp:spPr>
        <a:xfrm>
          <a:off x="245430" y="908"/>
          <a:ext cx="2101893" cy="1380039"/>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0" i="0" kern="1200" dirty="0">
              <a:solidFill>
                <a:schemeClr val="bg1"/>
              </a:solidFill>
              <a:latin typeface="Calibri Light" panose="020F0302020204030204" pitchFamily="34" charset="0"/>
              <a:cs typeface="Calibri Light" panose="020F0302020204030204" pitchFamily="34" charset="0"/>
            </a:rPr>
            <a:t>PIR sensors are placed where wild boars are frequently observed.</a:t>
          </a:r>
        </a:p>
      </dsp:txBody>
      <dsp:txXfrm>
        <a:off x="285850" y="41328"/>
        <a:ext cx="2021053" cy="1299199"/>
      </dsp:txXfrm>
    </dsp:sp>
    <dsp:sp modelId="{77C4EA93-6677-D942-85D8-7448D94C0987}">
      <dsp:nvSpPr>
        <dsp:cNvPr id="0" name=""/>
        <dsp:cNvSpPr/>
      </dsp:nvSpPr>
      <dsp:spPr>
        <a:xfrm>
          <a:off x="2517487" y="419060"/>
          <a:ext cx="424758" cy="54373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l" defTabSz="711200">
            <a:lnSpc>
              <a:spcPct val="90000"/>
            </a:lnSpc>
            <a:spcBef>
              <a:spcPct val="0"/>
            </a:spcBef>
            <a:spcAft>
              <a:spcPct val="35000"/>
            </a:spcAft>
            <a:buNone/>
          </a:pPr>
          <a:endParaRPr lang="en-US" sz="1600" b="0" i="0" kern="1200">
            <a:solidFill>
              <a:schemeClr val="bg1"/>
            </a:solidFill>
            <a:latin typeface="Calibri Light" panose="020F0302020204030204" pitchFamily="34" charset="0"/>
            <a:cs typeface="Calibri Light" panose="020F0302020204030204" pitchFamily="34" charset="0"/>
          </a:endParaRPr>
        </a:p>
      </dsp:txBody>
      <dsp:txXfrm>
        <a:off x="2517487" y="527807"/>
        <a:ext cx="297331" cy="326241"/>
      </dsp:txXfrm>
    </dsp:sp>
    <dsp:sp modelId="{812AC858-EEA9-D847-B3CD-988853B4BDF4}">
      <dsp:nvSpPr>
        <dsp:cNvPr id="0" name=""/>
        <dsp:cNvSpPr/>
      </dsp:nvSpPr>
      <dsp:spPr>
        <a:xfrm>
          <a:off x="3136071" y="908"/>
          <a:ext cx="2101893" cy="1380039"/>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0" i="0" kern="1200" dirty="0">
              <a:solidFill>
                <a:schemeClr val="bg1"/>
              </a:solidFill>
              <a:latin typeface="Calibri Light" panose="020F0302020204030204" pitchFamily="34" charset="0"/>
              <a:cs typeface="Calibri Light" panose="020F0302020204030204" pitchFamily="34" charset="0"/>
            </a:rPr>
            <a:t>PIR sensors detect motion by sensing variations in infrared radiation and can identify warm objects in their field of vision.</a:t>
          </a:r>
        </a:p>
      </dsp:txBody>
      <dsp:txXfrm>
        <a:off x="3176491" y="41328"/>
        <a:ext cx="2021053" cy="1299199"/>
      </dsp:txXfrm>
    </dsp:sp>
    <dsp:sp modelId="{B1B5BA7B-5CA5-734F-93E5-3B4858F58ECA}">
      <dsp:nvSpPr>
        <dsp:cNvPr id="0" name=""/>
        <dsp:cNvSpPr/>
      </dsp:nvSpPr>
      <dsp:spPr>
        <a:xfrm>
          <a:off x="5408128" y="419060"/>
          <a:ext cx="424758" cy="54373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l" defTabSz="711200">
            <a:lnSpc>
              <a:spcPct val="90000"/>
            </a:lnSpc>
            <a:spcBef>
              <a:spcPct val="0"/>
            </a:spcBef>
            <a:spcAft>
              <a:spcPct val="35000"/>
            </a:spcAft>
            <a:buNone/>
          </a:pPr>
          <a:endParaRPr lang="en-US" sz="1600" b="0" i="0" kern="1200">
            <a:solidFill>
              <a:schemeClr val="bg1"/>
            </a:solidFill>
            <a:latin typeface="Calibri Light" panose="020F0302020204030204" pitchFamily="34" charset="0"/>
            <a:cs typeface="Calibri Light" panose="020F0302020204030204" pitchFamily="34" charset="0"/>
          </a:endParaRPr>
        </a:p>
      </dsp:txBody>
      <dsp:txXfrm>
        <a:off x="5408128" y="527807"/>
        <a:ext cx="297331" cy="326241"/>
      </dsp:txXfrm>
    </dsp:sp>
    <dsp:sp modelId="{ADBA5579-FDE3-644A-A997-AA8B3EE0F885}">
      <dsp:nvSpPr>
        <dsp:cNvPr id="0" name=""/>
        <dsp:cNvSpPr/>
      </dsp:nvSpPr>
      <dsp:spPr>
        <a:xfrm>
          <a:off x="6026712" y="908"/>
          <a:ext cx="2101893" cy="1380039"/>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0" i="0" kern="1200" dirty="0">
              <a:solidFill>
                <a:schemeClr val="bg1"/>
              </a:solidFill>
              <a:latin typeface="Calibri Light" panose="020F0302020204030204" pitchFamily="34" charset="0"/>
              <a:cs typeface="Calibri Light" panose="020F0302020204030204" pitchFamily="34" charset="0"/>
            </a:rPr>
            <a:t>When a large, warm object like a wild boar enters the sensor's view, it triggers motion detection.</a:t>
          </a:r>
        </a:p>
      </dsp:txBody>
      <dsp:txXfrm>
        <a:off x="6067132" y="41328"/>
        <a:ext cx="2021053" cy="1299199"/>
      </dsp:txXfrm>
    </dsp:sp>
    <dsp:sp modelId="{A8974B19-A70C-7342-BF05-9A11B0882B53}">
      <dsp:nvSpPr>
        <dsp:cNvPr id="0" name=""/>
        <dsp:cNvSpPr/>
      </dsp:nvSpPr>
      <dsp:spPr>
        <a:xfrm>
          <a:off x="8298769" y="419060"/>
          <a:ext cx="424758" cy="54373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l" defTabSz="711200">
            <a:lnSpc>
              <a:spcPct val="90000"/>
            </a:lnSpc>
            <a:spcBef>
              <a:spcPct val="0"/>
            </a:spcBef>
            <a:spcAft>
              <a:spcPct val="35000"/>
            </a:spcAft>
            <a:buNone/>
          </a:pPr>
          <a:endParaRPr lang="en-US" sz="1600" b="0" i="0" kern="1200">
            <a:solidFill>
              <a:schemeClr val="bg1"/>
            </a:solidFill>
            <a:latin typeface="Calibri Light" panose="020F0302020204030204" pitchFamily="34" charset="0"/>
            <a:cs typeface="Calibri Light" panose="020F0302020204030204" pitchFamily="34" charset="0"/>
          </a:endParaRPr>
        </a:p>
      </dsp:txBody>
      <dsp:txXfrm>
        <a:off x="8298769" y="527807"/>
        <a:ext cx="297331" cy="326241"/>
      </dsp:txXfrm>
    </dsp:sp>
    <dsp:sp modelId="{AF558B82-55F9-2041-A045-31A4C095AA8B}">
      <dsp:nvSpPr>
        <dsp:cNvPr id="0" name=""/>
        <dsp:cNvSpPr/>
      </dsp:nvSpPr>
      <dsp:spPr>
        <a:xfrm>
          <a:off x="8917353" y="908"/>
          <a:ext cx="2101893" cy="1380039"/>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0" i="0" kern="1200" dirty="0">
              <a:solidFill>
                <a:schemeClr val="bg1"/>
              </a:solidFill>
              <a:latin typeface="Calibri Light" panose="020F0302020204030204" pitchFamily="34" charset="0"/>
              <a:cs typeface="Calibri Light" panose="020F0302020204030204" pitchFamily="34" charset="0"/>
            </a:rPr>
            <a:t>Camera records live streaming when motion is detected and stores the video on the Rpi.</a:t>
          </a:r>
        </a:p>
      </dsp:txBody>
      <dsp:txXfrm>
        <a:off x="8957773" y="41328"/>
        <a:ext cx="2021053" cy="1299199"/>
      </dsp:txXfrm>
    </dsp:sp>
    <dsp:sp modelId="{14C49F22-3454-F843-A483-A254119FAB5A}">
      <dsp:nvSpPr>
        <dsp:cNvPr id="0" name=""/>
        <dsp:cNvSpPr/>
      </dsp:nvSpPr>
      <dsp:spPr>
        <a:xfrm rot="5400000">
          <a:off x="9755920" y="1491623"/>
          <a:ext cx="424758" cy="54373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l" defTabSz="711200">
            <a:lnSpc>
              <a:spcPct val="90000"/>
            </a:lnSpc>
            <a:spcBef>
              <a:spcPct val="0"/>
            </a:spcBef>
            <a:spcAft>
              <a:spcPct val="35000"/>
            </a:spcAft>
            <a:buNone/>
          </a:pPr>
          <a:endParaRPr lang="en-US" sz="1600" b="0" i="0" kern="1200">
            <a:solidFill>
              <a:schemeClr val="bg1"/>
            </a:solidFill>
            <a:latin typeface="Calibri Light" panose="020F0302020204030204" pitchFamily="34" charset="0"/>
            <a:cs typeface="Calibri Light" panose="020F0302020204030204" pitchFamily="34" charset="0"/>
          </a:endParaRPr>
        </a:p>
      </dsp:txBody>
      <dsp:txXfrm rot="-5400000">
        <a:off x="9805179" y="1551112"/>
        <a:ext cx="326241" cy="297331"/>
      </dsp:txXfrm>
    </dsp:sp>
    <dsp:sp modelId="{8269E1EF-D285-8E4F-A427-3BAABF58B691}">
      <dsp:nvSpPr>
        <dsp:cNvPr id="0" name=""/>
        <dsp:cNvSpPr/>
      </dsp:nvSpPr>
      <dsp:spPr>
        <a:xfrm>
          <a:off x="8917353" y="2169695"/>
          <a:ext cx="2101893" cy="1380039"/>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0" i="0" kern="1200" dirty="0">
              <a:solidFill>
                <a:schemeClr val="bg1"/>
              </a:solidFill>
              <a:latin typeface="Calibri Light" panose="020F0302020204030204" pitchFamily="34" charset="0"/>
              <a:cs typeface="Calibri Light" panose="020F0302020204030204" pitchFamily="34" charset="0"/>
            </a:rPr>
            <a:t>The YOLO V3 algorithm is used for animal species identification in the detection phase.</a:t>
          </a:r>
        </a:p>
      </dsp:txBody>
      <dsp:txXfrm>
        <a:off x="8957773" y="2210115"/>
        <a:ext cx="2021053" cy="1299199"/>
      </dsp:txXfrm>
    </dsp:sp>
    <dsp:sp modelId="{60C53A24-D89E-534F-AEB5-68DD1C84A697}">
      <dsp:nvSpPr>
        <dsp:cNvPr id="0" name=""/>
        <dsp:cNvSpPr/>
      </dsp:nvSpPr>
      <dsp:spPr>
        <a:xfrm rot="10824444">
          <a:off x="8352916" y="2577794"/>
          <a:ext cx="402999" cy="54373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l" defTabSz="711200">
            <a:lnSpc>
              <a:spcPct val="90000"/>
            </a:lnSpc>
            <a:spcBef>
              <a:spcPct val="0"/>
            </a:spcBef>
            <a:spcAft>
              <a:spcPct val="35000"/>
            </a:spcAft>
            <a:buNone/>
          </a:pPr>
          <a:endParaRPr lang="en-US" sz="1600" b="0" i="0" kern="1200">
            <a:latin typeface="Calibri Light" panose="020F0302020204030204" pitchFamily="34" charset="0"/>
            <a:cs typeface="Calibri Light" panose="020F0302020204030204" pitchFamily="34" charset="0"/>
          </a:endParaRPr>
        </a:p>
      </dsp:txBody>
      <dsp:txXfrm rot="10800000">
        <a:off x="8473814" y="2686971"/>
        <a:ext cx="282099" cy="326241"/>
      </dsp:txXfrm>
    </dsp:sp>
    <dsp:sp modelId="{A89B2794-ED61-9B4B-9835-4C8B41312B44}">
      <dsp:nvSpPr>
        <dsp:cNvPr id="0" name=""/>
        <dsp:cNvSpPr/>
      </dsp:nvSpPr>
      <dsp:spPr>
        <a:xfrm>
          <a:off x="6067135" y="2149428"/>
          <a:ext cx="2101893" cy="1380039"/>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0" i="0" kern="1200" dirty="0">
              <a:solidFill>
                <a:schemeClr val="bg1"/>
              </a:solidFill>
              <a:latin typeface="Calibri Light" panose="020F0302020204030204" pitchFamily="34" charset="0"/>
              <a:cs typeface="Calibri Light" panose="020F0302020204030204" pitchFamily="34" charset="0"/>
            </a:rPr>
            <a:t>YOLO V3 predicts detected object classes and bounding boxes within a single algorithm pass.</a:t>
          </a:r>
        </a:p>
      </dsp:txBody>
      <dsp:txXfrm>
        <a:off x="6107555" y="2189848"/>
        <a:ext cx="2021053" cy="1299199"/>
      </dsp:txXfrm>
    </dsp:sp>
    <dsp:sp modelId="{B7EAAE8C-5A83-5E45-8A13-8929ED88878C}">
      <dsp:nvSpPr>
        <dsp:cNvPr id="0" name=""/>
        <dsp:cNvSpPr/>
      </dsp:nvSpPr>
      <dsp:spPr>
        <a:xfrm rot="29317" flipH="1">
          <a:off x="5355340" y="2705917"/>
          <a:ext cx="424136" cy="54373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l" defTabSz="711200">
            <a:lnSpc>
              <a:spcPct val="90000"/>
            </a:lnSpc>
            <a:spcBef>
              <a:spcPct val="0"/>
            </a:spcBef>
            <a:spcAft>
              <a:spcPct val="35000"/>
            </a:spcAft>
            <a:buNone/>
          </a:pPr>
          <a:endParaRPr lang="en-US" sz="1600" b="0" i="0" kern="1200">
            <a:latin typeface="Calibri Light" panose="020F0302020204030204" pitchFamily="34" charset="0"/>
            <a:cs typeface="Calibri Light" panose="020F0302020204030204" pitchFamily="34" charset="0"/>
          </a:endParaRPr>
        </a:p>
      </dsp:txBody>
      <dsp:txXfrm rot="10800000">
        <a:off x="5482579" y="2815207"/>
        <a:ext cx="296895" cy="326241"/>
      </dsp:txXfrm>
    </dsp:sp>
    <dsp:sp modelId="{86F53CA3-539F-2E41-9FC6-EB2F91D9978D}">
      <dsp:nvSpPr>
        <dsp:cNvPr id="0" name=""/>
        <dsp:cNvSpPr/>
      </dsp:nvSpPr>
      <dsp:spPr>
        <a:xfrm>
          <a:off x="2975679" y="2170604"/>
          <a:ext cx="2101893" cy="1380039"/>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0" i="0" kern="1200" dirty="0">
              <a:solidFill>
                <a:schemeClr val="bg1"/>
              </a:solidFill>
              <a:latin typeface="Calibri Light" panose="020F0302020204030204" pitchFamily="34" charset="0"/>
              <a:cs typeface="Calibri Light" panose="020F0302020204030204" pitchFamily="34" charset="0"/>
            </a:rPr>
            <a:t>If wild boars are detected, the system activates flashlights to deter them.</a:t>
          </a:r>
        </a:p>
      </dsp:txBody>
      <dsp:txXfrm>
        <a:off x="3016099" y="2211024"/>
        <a:ext cx="2021053" cy="1299199"/>
      </dsp:txXfrm>
    </dsp:sp>
    <dsp:sp modelId="{C449FCBA-5BE4-C740-A371-E920BB95FA6C}">
      <dsp:nvSpPr>
        <dsp:cNvPr id="0" name=""/>
        <dsp:cNvSpPr/>
      </dsp:nvSpPr>
      <dsp:spPr>
        <a:xfrm rot="10800000">
          <a:off x="2502389" y="2588756"/>
          <a:ext cx="337916" cy="54373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l" defTabSz="711200">
            <a:lnSpc>
              <a:spcPct val="90000"/>
            </a:lnSpc>
            <a:spcBef>
              <a:spcPct val="0"/>
            </a:spcBef>
            <a:spcAft>
              <a:spcPct val="35000"/>
            </a:spcAft>
            <a:buNone/>
          </a:pPr>
          <a:endParaRPr lang="en-US" sz="1600" b="0" i="0" kern="1200">
            <a:latin typeface="Calibri Light" panose="020F0302020204030204" pitchFamily="34" charset="0"/>
            <a:cs typeface="Calibri Light" panose="020F0302020204030204" pitchFamily="34" charset="0"/>
          </a:endParaRPr>
        </a:p>
      </dsp:txBody>
      <dsp:txXfrm rot="10800000">
        <a:off x="2603764" y="2697503"/>
        <a:ext cx="236541" cy="326241"/>
      </dsp:txXfrm>
    </dsp:sp>
    <dsp:sp modelId="{748FD420-CF54-634E-B866-80C82851E950}">
      <dsp:nvSpPr>
        <dsp:cNvPr id="0" name=""/>
        <dsp:cNvSpPr/>
      </dsp:nvSpPr>
      <dsp:spPr>
        <a:xfrm>
          <a:off x="246297" y="2170604"/>
          <a:ext cx="2101893" cy="1380039"/>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0" i="0" kern="1200" dirty="0">
              <a:solidFill>
                <a:schemeClr val="bg1"/>
              </a:solidFill>
              <a:latin typeface="Calibri Light" panose="020F0302020204030204" pitchFamily="34" charset="0"/>
              <a:cs typeface="Calibri Light" panose="020F0302020204030204" pitchFamily="34" charset="0"/>
            </a:rPr>
            <a:t>The flashing lights blink irregularly to annoy and guide the wild boar away from the urban area without causing harm.</a:t>
          </a:r>
        </a:p>
      </dsp:txBody>
      <dsp:txXfrm>
        <a:off x="286717" y="2211024"/>
        <a:ext cx="2021053" cy="1299199"/>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8D50D2-B647-4001-8AEF-20301D812EED}">
      <dsp:nvSpPr>
        <dsp:cNvPr id="0" name=""/>
        <dsp:cNvSpPr/>
      </dsp:nvSpPr>
      <dsp:spPr>
        <a:xfrm>
          <a:off x="0" y="638"/>
          <a:ext cx="7168445" cy="149460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8D91977-FD6A-4AE7-AC63-1AEFDC2C6469}">
      <dsp:nvSpPr>
        <dsp:cNvPr id="0" name=""/>
        <dsp:cNvSpPr/>
      </dsp:nvSpPr>
      <dsp:spPr>
        <a:xfrm>
          <a:off x="452118" y="336925"/>
          <a:ext cx="822033" cy="82203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D81FD203-A0E1-42DF-B65D-71BA923D8375}">
      <dsp:nvSpPr>
        <dsp:cNvPr id="0" name=""/>
        <dsp:cNvSpPr/>
      </dsp:nvSpPr>
      <dsp:spPr>
        <a:xfrm>
          <a:off x="1726270" y="638"/>
          <a:ext cx="5442174" cy="14946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8179" tIns="158179" rIns="158179" bIns="158179" numCol="1" spcCol="1270" anchor="ctr" anchorCtr="0">
          <a:noAutofit/>
        </a:bodyPr>
        <a:lstStyle/>
        <a:p>
          <a:pPr marL="0" lvl="0" indent="0" algn="l" defTabSz="933450">
            <a:lnSpc>
              <a:spcPct val="90000"/>
            </a:lnSpc>
            <a:spcBef>
              <a:spcPct val="0"/>
            </a:spcBef>
            <a:spcAft>
              <a:spcPct val="35000"/>
            </a:spcAft>
            <a:buNone/>
          </a:pPr>
          <a:r>
            <a:rPr lang="en-US" sz="2100" b="0" i="0" kern="1200">
              <a:latin typeface="Calibri Light" panose="020F0302020204030204" pitchFamily="34" charset="0"/>
              <a:cs typeface="Calibri Light" panose="020F0302020204030204" pitchFamily="34" charset="0"/>
            </a:rPr>
            <a:t>4.1 Feasibility (35%): The solutions' applicability, practicality, and acceptability affect their possibility of being used in real life.</a:t>
          </a:r>
        </a:p>
      </dsp:txBody>
      <dsp:txXfrm>
        <a:off x="1726270" y="638"/>
        <a:ext cx="5442174" cy="1494606"/>
      </dsp:txXfrm>
    </dsp:sp>
    <dsp:sp modelId="{9E749452-33E0-4DCD-B6C8-B0B568654309}">
      <dsp:nvSpPr>
        <dsp:cNvPr id="0" name=""/>
        <dsp:cNvSpPr/>
      </dsp:nvSpPr>
      <dsp:spPr>
        <a:xfrm>
          <a:off x="0" y="1868896"/>
          <a:ext cx="7168445" cy="149460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3B02EE2-E1C6-41E8-9DBE-28E7AB135F6D}">
      <dsp:nvSpPr>
        <dsp:cNvPr id="0" name=""/>
        <dsp:cNvSpPr/>
      </dsp:nvSpPr>
      <dsp:spPr>
        <a:xfrm>
          <a:off x="452118" y="2205182"/>
          <a:ext cx="822033" cy="82203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BC03ECC2-983D-47DD-B3BF-4035040A9851}">
      <dsp:nvSpPr>
        <dsp:cNvPr id="0" name=""/>
        <dsp:cNvSpPr/>
      </dsp:nvSpPr>
      <dsp:spPr>
        <a:xfrm>
          <a:off x="1726270" y="1868896"/>
          <a:ext cx="5442174" cy="14946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8179" tIns="158179" rIns="158179" bIns="158179" numCol="1" spcCol="1270" anchor="ctr" anchorCtr="0">
          <a:noAutofit/>
        </a:bodyPr>
        <a:lstStyle/>
        <a:p>
          <a:pPr marL="0" lvl="0" indent="0" algn="l" defTabSz="933450">
            <a:lnSpc>
              <a:spcPct val="90000"/>
            </a:lnSpc>
            <a:spcBef>
              <a:spcPct val="0"/>
            </a:spcBef>
            <a:spcAft>
              <a:spcPct val="35000"/>
            </a:spcAft>
            <a:buNone/>
          </a:pPr>
          <a:r>
            <a:rPr lang="en-US" sz="2100" b="0" i="0" kern="1200">
              <a:latin typeface="Calibri Light" panose="020F0302020204030204" pitchFamily="34" charset="0"/>
              <a:cs typeface="Calibri Light" panose="020F0302020204030204" pitchFamily="34" charset="0"/>
            </a:rPr>
            <a:t>4.2 Monetary Cost (35%): The monetary costs of the products affect their possibility of being used in real life because they must fit the budget</a:t>
          </a:r>
        </a:p>
      </dsp:txBody>
      <dsp:txXfrm>
        <a:off x="1726270" y="1868896"/>
        <a:ext cx="5442174" cy="1494606"/>
      </dsp:txXfrm>
    </dsp:sp>
    <dsp:sp modelId="{BD75FCCE-CC29-476C-935B-C493F3565B6C}">
      <dsp:nvSpPr>
        <dsp:cNvPr id="0" name=""/>
        <dsp:cNvSpPr/>
      </dsp:nvSpPr>
      <dsp:spPr>
        <a:xfrm>
          <a:off x="0" y="3737154"/>
          <a:ext cx="7168445" cy="149460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C1C5F5F-E13D-48D1-ACAF-8E2C03DEE05D}">
      <dsp:nvSpPr>
        <dsp:cNvPr id="0" name=""/>
        <dsp:cNvSpPr/>
      </dsp:nvSpPr>
      <dsp:spPr>
        <a:xfrm>
          <a:off x="452118" y="4073440"/>
          <a:ext cx="822033" cy="82203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130BE6C0-A59E-4131-934C-084FF7BD4D8E}">
      <dsp:nvSpPr>
        <dsp:cNvPr id="0" name=""/>
        <dsp:cNvSpPr/>
      </dsp:nvSpPr>
      <dsp:spPr>
        <a:xfrm>
          <a:off x="1726270" y="3737154"/>
          <a:ext cx="5442174" cy="14946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8179" tIns="158179" rIns="158179" bIns="158179" numCol="1" spcCol="1270" anchor="ctr" anchorCtr="0">
          <a:noAutofit/>
        </a:bodyPr>
        <a:lstStyle/>
        <a:p>
          <a:pPr marL="0" lvl="0" indent="0" algn="l" defTabSz="933450">
            <a:lnSpc>
              <a:spcPct val="90000"/>
            </a:lnSpc>
            <a:spcBef>
              <a:spcPct val="0"/>
            </a:spcBef>
            <a:spcAft>
              <a:spcPct val="35000"/>
            </a:spcAft>
            <a:buNone/>
          </a:pPr>
          <a:r>
            <a:rPr lang="en-US" sz="2100" b="0" i="0" kern="1200">
              <a:latin typeface="Calibri Light" panose="020F0302020204030204" pitchFamily="34" charset="0"/>
              <a:cs typeface="Calibri Light" panose="020F0302020204030204" pitchFamily="34" charset="0"/>
            </a:rPr>
            <a:t>4.3 Environmental Safety Impact (30%): For the solutions to be applied, the deterrents that are used in the systems must not harm the environment.</a:t>
          </a:r>
        </a:p>
      </dsp:txBody>
      <dsp:txXfrm>
        <a:off x="1726270" y="3737154"/>
        <a:ext cx="5442174" cy="149460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37FA257-09E8-4A31-9F71-DFB8FDB6A16F}">
      <dsp:nvSpPr>
        <dsp:cNvPr id="0" name=""/>
        <dsp:cNvSpPr/>
      </dsp:nvSpPr>
      <dsp:spPr>
        <a:xfrm>
          <a:off x="168971" y="1409524"/>
          <a:ext cx="1304933" cy="1304933"/>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B9F3E4E-D3DA-4630-971A-36575F483C70}">
      <dsp:nvSpPr>
        <dsp:cNvPr id="0" name=""/>
        <dsp:cNvSpPr/>
      </dsp:nvSpPr>
      <dsp:spPr>
        <a:xfrm>
          <a:off x="443007" y="1683560"/>
          <a:ext cx="756861" cy="75686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E53F7CE-C1FF-437C-B4D8-A2D7F057A090}">
      <dsp:nvSpPr>
        <dsp:cNvPr id="0" name=""/>
        <dsp:cNvSpPr/>
      </dsp:nvSpPr>
      <dsp:spPr>
        <a:xfrm>
          <a:off x="1554429" y="1430194"/>
          <a:ext cx="4317231" cy="13049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244600">
            <a:lnSpc>
              <a:spcPct val="100000"/>
            </a:lnSpc>
            <a:spcBef>
              <a:spcPct val="0"/>
            </a:spcBef>
            <a:spcAft>
              <a:spcPct val="35000"/>
            </a:spcAft>
            <a:buNone/>
          </a:pPr>
          <a:r>
            <a:rPr lang="en-US" sz="2800" b="0" i="0" kern="1200" dirty="0">
              <a:latin typeface="Calibri Light" panose="020F0302020204030204" pitchFamily="34" charset="0"/>
              <a:cs typeface="Calibri Light" panose="020F0302020204030204" pitchFamily="34" charset="0"/>
            </a:rPr>
            <a:t>Nature of the interaction between humans and wildlife has changed in urban and suburban environments [1]. </a:t>
          </a:r>
        </a:p>
      </dsp:txBody>
      <dsp:txXfrm>
        <a:off x="1554429" y="1430194"/>
        <a:ext cx="4317231" cy="1304933"/>
      </dsp:txXfrm>
    </dsp:sp>
    <dsp:sp modelId="{C543F989-2E01-4D4B-8151-D9969715BEB9}">
      <dsp:nvSpPr>
        <dsp:cNvPr id="0" name=""/>
        <dsp:cNvSpPr/>
      </dsp:nvSpPr>
      <dsp:spPr>
        <a:xfrm>
          <a:off x="5986062" y="1409524"/>
          <a:ext cx="1304933" cy="1304933"/>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BDFFE9D-9484-436E-B7BF-E10B7ABF99A3}">
      <dsp:nvSpPr>
        <dsp:cNvPr id="0" name=""/>
        <dsp:cNvSpPr/>
      </dsp:nvSpPr>
      <dsp:spPr>
        <a:xfrm>
          <a:off x="6260098" y="1683560"/>
          <a:ext cx="756861" cy="75686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51D3B9A-5CA5-4820-9D60-AA10F3DA3C3D}">
      <dsp:nvSpPr>
        <dsp:cNvPr id="0" name=""/>
        <dsp:cNvSpPr/>
      </dsp:nvSpPr>
      <dsp:spPr>
        <a:xfrm>
          <a:off x="7396420" y="1388254"/>
          <a:ext cx="3546069" cy="13049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244600">
            <a:lnSpc>
              <a:spcPct val="100000"/>
            </a:lnSpc>
            <a:spcBef>
              <a:spcPct val="0"/>
            </a:spcBef>
            <a:spcAft>
              <a:spcPct val="35000"/>
            </a:spcAft>
            <a:buNone/>
          </a:pPr>
          <a:r>
            <a:rPr lang="en-US" sz="2800" b="0" i="0" kern="1200" dirty="0">
              <a:latin typeface="Calibri Light" panose="020F0302020204030204" pitchFamily="34" charset="0"/>
              <a:cs typeface="Calibri Light" panose="020F0302020204030204" pitchFamily="34" charset="0"/>
            </a:rPr>
            <a:t>An example of this shift is the increase in urban area wild boar population [2].</a:t>
          </a:r>
        </a:p>
      </dsp:txBody>
      <dsp:txXfrm>
        <a:off x="7396420" y="1388254"/>
        <a:ext cx="3546069" cy="130493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6F0C63-953F-0B40-8F62-A68BD9652046}">
      <dsp:nvSpPr>
        <dsp:cNvPr id="0" name=""/>
        <dsp:cNvSpPr/>
      </dsp:nvSpPr>
      <dsp:spPr>
        <a:xfrm>
          <a:off x="3404" y="1237014"/>
          <a:ext cx="2430957" cy="1543658"/>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78C2334-F5F9-8B43-8955-E6C031E0C2EB}">
      <dsp:nvSpPr>
        <dsp:cNvPr id="0" name=""/>
        <dsp:cNvSpPr/>
      </dsp:nvSpPr>
      <dsp:spPr>
        <a:xfrm>
          <a:off x="273511" y="1493615"/>
          <a:ext cx="2430957" cy="1543658"/>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0" i="0" kern="1200" dirty="0">
              <a:latin typeface="Calibri Light" panose="020F0302020204030204" pitchFamily="34" charset="0"/>
              <a:cs typeface="Calibri Light" panose="020F0302020204030204" pitchFamily="34" charset="0"/>
            </a:rPr>
            <a:t>Causing traffic accidents on dark roads at night</a:t>
          </a:r>
        </a:p>
      </dsp:txBody>
      <dsp:txXfrm>
        <a:off x="318723" y="1538827"/>
        <a:ext cx="2340533" cy="1453234"/>
      </dsp:txXfrm>
    </dsp:sp>
    <dsp:sp modelId="{9EE78A80-5CD0-6C49-9AC7-C7F228A06904}">
      <dsp:nvSpPr>
        <dsp:cNvPr id="0" name=""/>
        <dsp:cNvSpPr/>
      </dsp:nvSpPr>
      <dsp:spPr>
        <a:xfrm>
          <a:off x="2974575" y="1247650"/>
          <a:ext cx="2430957" cy="1543658"/>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1490B31-0D00-DB4D-B348-14973CE24277}">
      <dsp:nvSpPr>
        <dsp:cNvPr id="0" name=""/>
        <dsp:cNvSpPr/>
      </dsp:nvSpPr>
      <dsp:spPr>
        <a:xfrm>
          <a:off x="3244681" y="1504251"/>
          <a:ext cx="2430957" cy="1543658"/>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0" i="0" kern="1200" dirty="0">
              <a:latin typeface="Calibri Light" panose="020F0302020204030204" pitchFamily="34" charset="0"/>
              <a:cs typeface="Calibri Light" panose="020F0302020204030204" pitchFamily="34" charset="0"/>
            </a:rPr>
            <a:t>Causing pollution by knocking over garbage bins [5] </a:t>
          </a:r>
        </a:p>
      </dsp:txBody>
      <dsp:txXfrm>
        <a:off x="3289893" y="1549463"/>
        <a:ext cx="2340533" cy="1453234"/>
      </dsp:txXfrm>
    </dsp:sp>
    <dsp:sp modelId="{A1A8A6D1-97D4-7649-B4A2-722565E10F29}">
      <dsp:nvSpPr>
        <dsp:cNvPr id="0" name=""/>
        <dsp:cNvSpPr/>
      </dsp:nvSpPr>
      <dsp:spPr>
        <a:xfrm>
          <a:off x="5945746" y="1237014"/>
          <a:ext cx="2430957" cy="1543658"/>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D2561B8-D04F-C94F-9A33-CDD020AE98A3}">
      <dsp:nvSpPr>
        <dsp:cNvPr id="0" name=""/>
        <dsp:cNvSpPr/>
      </dsp:nvSpPr>
      <dsp:spPr>
        <a:xfrm>
          <a:off x="6215852" y="1493615"/>
          <a:ext cx="2430957" cy="1543658"/>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0" i="0" kern="1200" dirty="0">
              <a:latin typeface="Calibri Light" panose="020F0302020204030204" pitchFamily="34" charset="0"/>
              <a:cs typeface="Calibri Light" panose="020F0302020204030204" pitchFamily="34" charset="0"/>
            </a:rPr>
            <a:t>Carrying diseases [6] </a:t>
          </a:r>
        </a:p>
      </dsp:txBody>
      <dsp:txXfrm>
        <a:off x="6261064" y="1538827"/>
        <a:ext cx="2340533" cy="1453234"/>
      </dsp:txXfrm>
    </dsp:sp>
    <dsp:sp modelId="{EA2420ED-45DE-F841-979A-50705321AD1F}">
      <dsp:nvSpPr>
        <dsp:cNvPr id="0" name=""/>
        <dsp:cNvSpPr/>
      </dsp:nvSpPr>
      <dsp:spPr>
        <a:xfrm>
          <a:off x="8916916" y="1237014"/>
          <a:ext cx="2430957" cy="1543658"/>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906BDED-C2E4-A147-A6EE-08FCAFB9F809}">
      <dsp:nvSpPr>
        <dsp:cNvPr id="0" name=""/>
        <dsp:cNvSpPr/>
      </dsp:nvSpPr>
      <dsp:spPr>
        <a:xfrm>
          <a:off x="9187023" y="1493615"/>
          <a:ext cx="2430957" cy="1543658"/>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0" i="0" kern="1200" dirty="0">
              <a:latin typeface="Calibri Light" panose="020F0302020204030204" pitchFamily="34" charset="0"/>
              <a:cs typeface="Calibri Light" panose="020F0302020204030204" pitchFamily="34" charset="0"/>
            </a:rPr>
            <a:t>Attacking to and injuring the residents of the site</a:t>
          </a:r>
        </a:p>
      </dsp:txBody>
      <dsp:txXfrm>
        <a:off x="9232235" y="1538827"/>
        <a:ext cx="2340533" cy="145323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E01B69-550C-064A-8668-551A38F9D351}">
      <dsp:nvSpPr>
        <dsp:cNvPr id="0" name=""/>
        <dsp:cNvSpPr/>
      </dsp:nvSpPr>
      <dsp:spPr>
        <a:xfrm>
          <a:off x="890" y="0"/>
          <a:ext cx="3606431" cy="3690578"/>
        </a:xfrm>
        <a:prstGeom prst="rect">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6235" tIns="0" rIns="356235" bIns="330200" numCol="1" spcCol="1270" anchor="t" anchorCtr="0">
          <a:noAutofit/>
        </a:bodyPr>
        <a:lstStyle/>
        <a:p>
          <a:pPr marL="0" lvl="0" indent="0" algn="l" defTabSz="889000">
            <a:lnSpc>
              <a:spcPct val="90000"/>
            </a:lnSpc>
            <a:spcBef>
              <a:spcPct val="0"/>
            </a:spcBef>
            <a:spcAft>
              <a:spcPct val="35000"/>
            </a:spcAft>
            <a:buNone/>
          </a:pPr>
          <a:endParaRPr lang="en-US" sz="2000" b="0" i="0" kern="1200" dirty="0">
            <a:solidFill>
              <a:schemeClr val="bg1"/>
            </a:solidFill>
            <a:latin typeface="Calibri Light" panose="020F0302020204030204" pitchFamily="34" charset="0"/>
            <a:cs typeface="Calibri Light" panose="020F0302020204030204" pitchFamily="34" charset="0"/>
          </a:endParaRPr>
        </a:p>
        <a:p>
          <a:pPr marL="0" lvl="0" indent="0" algn="l" defTabSz="889000">
            <a:lnSpc>
              <a:spcPct val="90000"/>
            </a:lnSpc>
            <a:spcBef>
              <a:spcPct val="0"/>
            </a:spcBef>
            <a:spcAft>
              <a:spcPct val="35000"/>
            </a:spcAft>
            <a:buNone/>
          </a:pPr>
          <a:r>
            <a:rPr lang="en-US" sz="2000" b="0" i="0" kern="1200" dirty="0">
              <a:solidFill>
                <a:schemeClr val="bg1"/>
              </a:solidFill>
              <a:latin typeface="Calibri Light" panose="020F0302020204030204" pitchFamily="34" charset="0"/>
              <a:cs typeface="Calibri Light" panose="020F0302020204030204" pitchFamily="34" charset="0"/>
            </a:rPr>
            <a:t>Reduce the wild boar population within the Hekimköy Complex with the three proposed engineering solutions </a:t>
          </a:r>
        </a:p>
      </dsp:txBody>
      <dsp:txXfrm>
        <a:off x="890" y="1476231"/>
        <a:ext cx="3606431" cy="2214346"/>
      </dsp:txXfrm>
    </dsp:sp>
    <dsp:sp modelId="{2EF0AAB2-941F-4A48-BDAA-0D3AC00C1426}">
      <dsp:nvSpPr>
        <dsp:cNvPr id="0" name=""/>
        <dsp:cNvSpPr/>
      </dsp:nvSpPr>
      <dsp:spPr>
        <a:xfrm>
          <a:off x="890" y="0"/>
          <a:ext cx="3606431" cy="1476231"/>
        </a:xfrm>
        <a:prstGeom prst="rect">
          <a:avLst/>
        </a:prstGeom>
        <a:noFill/>
        <a:ln w="19050" cap="rnd"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356235" tIns="165100" rIns="356235" bIns="165100" numCol="1" spcCol="1270" anchor="ctr" anchorCtr="0">
          <a:noAutofit/>
        </a:bodyPr>
        <a:lstStyle/>
        <a:p>
          <a:pPr marL="0" lvl="0" indent="0" algn="l" defTabSz="1778000">
            <a:lnSpc>
              <a:spcPct val="90000"/>
            </a:lnSpc>
            <a:spcBef>
              <a:spcPct val="0"/>
            </a:spcBef>
            <a:spcAft>
              <a:spcPct val="35000"/>
            </a:spcAft>
            <a:buNone/>
          </a:pPr>
          <a:r>
            <a:rPr lang="en-US" sz="4000" b="0" i="0" kern="1200" dirty="0">
              <a:solidFill>
                <a:schemeClr val="bg1"/>
              </a:solidFill>
              <a:latin typeface="Calibri Light" panose="020F0302020204030204" pitchFamily="34" charset="0"/>
              <a:cs typeface="Calibri Light" panose="020F0302020204030204" pitchFamily="34" charset="0"/>
            </a:rPr>
            <a:t>PURPOSE</a:t>
          </a:r>
        </a:p>
      </dsp:txBody>
      <dsp:txXfrm>
        <a:off x="890" y="0"/>
        <a:ext cx="3606431" cy="1476231"/>
      </dsp:txXfrm>
    </dsp:sp>
    <dsp:sp modelId="{04420EC2-A2B2-DF48-A401-1B9680907E99}">
      <dsp:nvSpPr>
        <dsp:cNvPr id="0" name=""/>
        <dsp:cNvSpPr/>
      </dsp:nvSpPr>
      <dsp:spPr>
        <a:xfrm>
          <a:off x="3895835" y="0"/>
          <a:ext cx="3606431" cy="3690578"/>
        </a:xfrm>
        <a:prstGeom prst="rect">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6235" tIns="0" rIns="356235" bIns="330200" numCol="1" spcCol="1270" anchor="t" anchorCtr="0">
          <a:noAutofit/>
        </a:bodyPr>
        <a:lstStyle/>
        <a:p>
          <a:pPr marL="0" lvl="0" indent="0" algn="l" defTabSz="889000">
            <a:lnSpc>
              <a:spcPct val="90000"/>
            </a:lnSpc>
            <a:spcBef>
              <a:spcPct val="0"/>
            </a:spcBef>
            <a:spcAft>
              <a:spcPct val="35000"/>
            </a:spcAft>
            <a:buNone/>
          </a:pPr>
          <a:r>
            <a:rPr lang="en-US" sz="2000" b="0" i="0" kern="1200" dirty="0">
              <a:solidFill>
                <a:schemeClr val="bg1"/>
              </a:solidFill>
              <a:latin typeface="Calibri Light" panose="020F0302020204030204" pitchFamily="34" charset="0"/>
              <a:cs typeface="Calibri Light" panose="020F0302020204030204" pitchFamily="34" charset="0"/>
            </a:rPr>
            <a:t>Implementing wild boar-deterring systems throughout the complex upon detecting wild boar presence in the complex, adding an extra layer of security for residents against wild boars</a:t>
          </a:r>
        </a:p>
      </dsp:txBody>
      <dsp:txXfrm>
        <a:off x="3895835" y="1476231"/>
        <a:ext cx="3606431" cy="2214346"/>
      </dsp:txXfrm>
    </dsp:sp>
    <dsp:sp modelId="{8DD50F2A-DD0E-284E-A660-8FDEB1200F9C}">
      <dsp:nvSpPr>
        <dsp:cNvPr id="0" name=""/>
        <dsp:cNvSpPr/>
      </dsp:nvSpPr>
      <dsp:spPr>
        <a:xfrm>
          <a:off x="3895835" y="0"/>
          <a:ext cx="3606431" cy="1476231"/>
        </a:xfrm>
        <a:prstGeom prst="rect">
          <a:avLst/>
        </a:prstGeom>
        <a:noFill/>
        <a:ln w="19050" cap="rnd"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356235" tIns="165100" rIns="356235" bIns="165100" numCol="1" spcCol="1270" anchor="ctr" anchorCtr="0">
          <a:noAutofit/>
        </a:bodyPr>
        <a:lstStyle/>
        <a:p>
          <a:pPr marL="0" lvl="0" indent="0" algn="l" defTabSz="1778000">
            <a:lnSpc>
              <a:spcPct val="90000"/>
            </a:lnSpc>
            <a:spcBef>
              <a:spcPct val="0"/>
            </a:spcBef>
            <a:spcAft>
              <a:spcPct val="35000"/>
            </a:spcAft>
            <a:buNone/>
          </a:pPr>
          <a:r>
            <a:rPr lang="en-US" sz="4000" b="0" i="0" kern="1200" dirty="0">
              <a:solidFill>
                <a:schemeClr val="bg1"/>
              </a:solidFill>
              <a:latin typeface="Calibri Light" panose="020F0302020204030204" pitchFamily="34" charset="0"/>
              <a:cs typeface="Calibri Light" panose="020F0302020204030204" pitchFamily="34" charset="0"/>
            </a:rPr>
            <a:t>IMPACT</a:t>
          </a:r>
        </a:p>
      </dsp:txBody>
      <dsp:txXfrm>
        <a:off x="3895835" y="0"/>
        <a:ext cx="3606431" cy="1476231"/>
      </dsp:txXfrm>
    </dsp:sp>
    <dsp:sp modelId="{AED716F8-0C88-A848-845C-C631363DDA96}">
      <dsp:nvSpPr>
        <dsp:cNvPr id="0" name=""/>
        <dsp:cNvSpPr/>
      </dsp:nvSpPr>
      <dsp:spPr>
        <a:xfrm>
          <a:off x="7790781" y="0"/>
          <a:ext cx="3606431" cy="3690578"/>
        </a:xfrm>
        <a:prstGeom prst="rect">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6235" tIns="0" rIns="356235" bIns="330200" numCol="1" spcCol="1270" anchor="t" anchorCtr="0">
          <a:noAutofit/>
        </a:bodyPr>
        <a:lstStyle/>
        <a:p>
          <a:pPr marL="0" lvl="0" indent="0" algn="l" defTabSz="889000">
            <a:lnSpc>
              <a:spcPct val="90000"/>
            </a:lnSpc>
            <a:spcBef>
              <a:spcPct val="0"/>
            </a:spcBef>
            <a:spcAft>
              <a:spcPct val="35000"/>
            </a:spcAft>
            <a:buNone/>
          </a:pPr>
          <a:r>
            <a:rPr lang="en-US" sz="2000" b="0" i="0" kern="1200" dirty="0">
              <a:solidFill>
                <a:schemeClr val="bg1"/>
              </a:solidFill>
              <a:latin typeface="Calibri Light" panose="020F0302020204030204" pitchFamily="34" charset="0"/>
              <a:cs typeface="Calibri Light" panose="020F0302020204030204" pitchFamily="34" charset="0"/>
            </a:rPr>
            <a:t>Study’s potential to generate solutions that can be adapted to all regions facing similar disturbances caused by wildlife, regardless of the type of animal species </a:t>
          </a:r>
        </a:p>
      </dsp:txBody>
      <dsp:txXfrm>
        <a:off x="7790781" y="1476231"/>
        <a:ext cx="3606431" cy="2214346"/>
      </dsp:txXfrm>
    </dsp:sp>
    <dsp:sp modelId="{76EBCA87-72DB-674A-B30E-C95F7A30EA95}">
      <dsp:nvSpPr>
        <dsp:cNvPr id="0" name=""/>
        <dsp:cNvSpPr/>
      </dsp:nvSpPr>
      <dsp:spPr>
        <a:xfrm>
          <a:off x="7790781" y="0"/>
          <a:ext cx="3606431" cy="1476231"/>
        </a:xfrm>
        <a:prstGeom prst="rect">
          <a:avLst/>
        </a:prstGeom>
        <a:noFill/>
        <a:ln w="19050" cap="rnd"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356235" tIns="165100" rIns="356235" bIns="165100" numCol="1" spcCol="1270" anchor="ctr" anchorCtr="0">
          <a:noAutofit/>
        </a:bodyPr>
        <a:lstStyle/>
        <a:p>
          <a:pPr marL="0" lvl="0" indent="0" algn="l" defTabSz="1778000">
            <a:lnSpc>
              <a:spcPct val="90000"/>
            </a:lnSpc>
            <a:spcBef>
              <a:spcPct val="0"/>
            </a:spcBef>
            <a:spcAft>
              <a:spcPct val="35000"/>
            </a:spcAft>
            <a:buNone/>
          </a:pPr>
          <a:r>
            <a:rPr lang="en-US" sz="4000" b="0" i="0" kern="1200" dirty="0">
              <a:solidFill>
                <a:schemeClr val="bg1"/>
              </a:solidFill>
              <a:latin typeface="Calibri Light" panose="020F0302020204030204" pitchFamily="34" charset="0"/>
              <a:cs typeface="Calibri Light" panose="020F0302020204030204" pitchFamily="34" charset="0"/>
            </a:rPr>
            <a:t>SIGNIFICANCE</a:t>
          </a:r>
        </a:p>
      </dsp:txBody>
      <dsp:txXfrm>
        <a:off x="7790781" y="0"/>
        <a:ext cx="3606431" cy="147623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76C58F-6D2F-3746-9A78-6E609F56828A}">
      <dsp:nvSpPr>
        <dsp:cNvPr id="0" name=""/>
        <dsp:cNvSpPr/>
      </dsp:nvSpPr>
      <dsp:spPr>
        <a:xfrm>
          <a:off x="5139628" y="1627867"/>
          <a:ext cx="3126227" cy="743899"/>
        </a:xfrm>
        <a:custGeom>
          <a:avLst/>
          <a:gdLst/>
          <a:ahLst/>
          <a:cxnLst/>
          <a:rect l="0" t="0" r="0" b="0"/>
          <a:pathLst>
            <a:path>
              <a:moveTo>
                <a:pt x="0" y="0"/>
              </a:moveTo>
              <a:lnTo>
                <a:pt x="0" y="506946"/>
              </a:lnTo>
              <a:lnTo>
                <a:pt x="3126227" y="506946"/>
              </a:lnTo>
              <a:lnTo>
                <a:pt x="3126227" y="743899"/>
              </a:lnTo>
            </a:path>
          </a:pathLst>
        </a:custGeom>
        <a:noFill/>
        <a:ln w="19050" cap="rnd"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4075E19-B481-DA46-A060-F435473D3547}">
      <dsp:nvSpPr>
        <dsp:cNvPr id="0" name=""/>
        <dsp:cNvSpPr/>
      </dsp:nvSpPr>
      <dsp:spPr>
        <a:xfrm>
          <a:off x="5093908" y="1627867"/>
          <a:ext cx="91440" cy="743899"/>
        </a:xfrm>
        <a:custGeom>
          <a:avLst/>
          <a:gdLst/>
          <a:ahLst/>
          <a:cxnLst/>
          <a:rect l="0" t="0" r="0" b="0"/>
          <a:pathLst>
            <a:path>
              <a:moveTo>
                <a:pt x="45720" y="0"/>
              </a:moveTo>
              <a:lnTo>
                <a:pt x="45720" y="743899"/>
              </a:lnTo>
            </a:path>
          </a:pathLst>
        </a:custGeom>
        <a:noFill/>
        <a:ln w="19050" cap="rnd"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5BB87D5-BA86-334A-9C92-840A6C3F91EF}">
      <dsp:nvSpPr>
        <dsp:cNvPr id="0" name=""/>
        <dsp:cNvSpPr/>
      </dsp:nvSpPr>
      <dsp:spPr>
        <a:xfrm>
          <a:off x="2013401" y="1627867"/>
          <a:ext cx="3126227" cy="743899"/>
        </a:xfrm>
        <a:custGeom>
          <a:avLst/>
          <a:gdLst/>
          <a:ahLst/>
          <a:cxnLst/>
          <a:rect l="0" t="0" r="0" b="0"/>
          <a:pathLst>
            <a:path>
              <a:moveTo>
                <a:pt x="3126227" y="0"/>
              </a:moveTo>
              <a:lnTo>
                <a:pt x="3126227" y="506946"/>
              </a:lnTo>
              <a:lnTo>
                <a:pt x="0" y="506946"/>
              </a:lnTo>
              <a:lnTo>
                <a:pt x="0" y="743899"/>
              </a:lnTo>
            </a:path>
          </a:pathLst>
        </a:custGeom>
        <a:noFill/>
        <a:ln w="19050" cap="rnd"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17944DE-7D8C-854C-9DC2-DE88F340CD02}">
      <dsp:nvSpPr>
        <dsp:cNvPr id="0" name=""/>
        <dsp:cNvSpPr/>
      </dsp:nvSpPr>
      <dsp:spPr>
        <a:xfrm>
          <a:off x="3860717" y="3650"/>
          <a:ext cx="2557822" cy="1624217"/>
        </a:xfrm>
        <a:prstGeom prst="roundRect">
          <a:avLst>
            <a:gd name="adj" fmla="val 10000"/>
          </a:avLst>
        </a:prstGeom>
        <a:solidFill>
          <a:schemeClr val="accent1">
            <a:hueOff val="0"/>
            <a:satOff val="0"/>
            <a:lumOff val="0"/>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014F7378-6790-7E47-8E8E-AF5328135F50}">
      <dsp:nvSpPr>
        <dsp:cNvPr id="0" name=""/>
        <dsp:cNvSpPr/>
      </dsp:nvSpPr>
      <dsp:spPr>
        <a:xfrm>
          <a:off x="4144920" y="273643"/>
          <a:ext cx="2557822" cy="1624217"/>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0" i="0" kern="1200" dirty="0">
              <a:latin typeface="Calibri Light" panose="020F0302020204030204" pitchFamily="34" charset="0"/>
              <a:cs typeface="Calibri Light" panose="020F0302020204030204" pitchFamily="34" charset="0"/>
            </a:rPr>
            <a:t>PROPOSED</a:t>
          </a:r>
          <a:r>
            <a:rPr lang="en-US" sz="2400" b="0" i="0" kern="1200" baseline="0" dirty="0">
              <a:latin typeface="Calibri Light" panose="020F0302020204030204" pitchFamily="34" charset="0"/>
              <a:cs typeface="Calibri Light" panose="020F0302020204030204" pitchFamily="34" charset="0"/>
            </a:rPr>
            <a:t> SOLUTIONS</a:t>
          </a:r>
          <a:endParaRPr lang="en-US" sz="2400" b="0" i="0" kern="1200" dirty="0">
            <a:latin typeface="Calibri Light" panose="020F0302020204030204" pitchFamily="34" charset="0"/>
            <a:cs typeface="Calibri Light" panose="020F0302020204030204" pitchFamily="34" charset="0"/>
          </a:endParaRPr>
        </a:p>
      </dsp:txBody>
      <dsp:txXfrm>
        <a:off x="4192492" y="321215"/>
        <a:ext cx="2462678" cy="1529073"/>
      </dsp:txXfrm>
    </dsp:sp>
    <dsp:sp modelId="{BB523E18-C06F-754A-92D4-D85F09631E0E}">
      <dsp:nvSpPr>
        <dsp:cNvPr id="0" name=""/>
        <dsp:cNvSpPr/>
      </dsp:nvSpPr>
      <dsp:spPr>
        <a:xfrm>
          <a:off x="734490" y="2371767"/>
          <a:ext cx="2557822" cy="1624217"/>
        </a:xfrm>
        <a:prstGeom prst="roundRect">
          <a:avLst>
            <a:gd name="adj" fmla="val 10000"/>
          </a:avLst>
        </a:prstGeom>
        <a:solidFill>
          <a:schemeClr val="accent1"/>
        </a:solidFill>
        <a:ln w="25400" cap="rnd" cmpd="sng" algn="ctr">
          <a:solidFill>
            <a:schemeClr val="accent1"/>
          </a:solidFill>
          <a:prstDash val="solid"/>
        </a:ln>
        <a:effectLst/>
      </dsp:spPr>
      <dsp:style>
        <a:lnRef idx="3">
          <a:scrgbClr r="0" g="0" b="0"/>
        </a:lnRef>
        <a:fillRef idx="1">
          <a:scrgbClr r="0" g="0" b="0"/>
        </a:fillRef>
        <a:effectRef idx="1">
          <a:scrgbClr r="0" g="0" b="0"/>
        </a:effectRef>
        <a:fontRef idx="minor">
          <a:schemeClr val="lt1"/>
        </a:fontRef>
      </dsp:style>
    </dsp:sp>
    <dsp:sp modelId="{F24A236C-5863-E64A-AB31-FF81AFFC21DB}">
      <dsp:nvSpPr>
        <dsp:cNvPr id="0" name=""/>
        <dsp:cNvSpPr/>
      </dsp:nvSpPr>
      <dsp:spPr>
        <a:xfrm>
          <a:off x="1018693" y="2641760"/>
          <a:ext cx="2557822" cy="1624217"/>
        </a:xfrm>
        <a:prstGeom prst="roundRect">
          <a:avLst>
            <a:gd name="adj" fmla="val 10000"/>
          </a:avLst>
        </a:prstGeom>
        <a:solidFill>
          <a:schemeClr val="lt1">
            <a:alpha val="90000"/>
            <a:hueOff val="0"/>
            <a:satOff val="0"/>
            <a:lumOff val="0"/>
            <a:alphaOff val="0"/>
          </a:schemeClr>
        </a:solidFill>
        <a:ln w="19050" cap="rnd"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0" i="0" kern="1200">
              <a:latin typeface="Calibri Light" panose="020F0302020204030204" pitchFamily="34" charset="0"/>
              <a:cs typeface="Calibri Light" panose="020F0302020204030204" pitchFamily="34" charset="0"/>
            </a:rPr>
            <a:t>Kinect-Based Deterrent System with an Odor-Repellent</a:t>
          </a:r>
        </a:p>
      </dsp:txBody>
      <dsp:txXfrm>
        <a:off x="1066265" y="2689332"/>
        <a:ext cx="2462678" cy="1529073"/>
      </dsp:txXfrm>
    </dsp:sp>
    <dsp:sp modelId="{E3D63DDE-98CC-9847-BE18-D698D6DAFD2D}">
      <dsp:nvSpPr>
        <dsp:cNvPr id="0" name=""/>
        <dsp:cNvSpPr/>
      </dsp:nvSpPr>
      <dsp:spPr>
        <a:xfrm>
          <a:off x="3860717" y="2371767"/>
          <a:ext cx="2557822" cy="1624217"/>
        </a:xfrm>
        <a:prstGeom prst="roundRect">
          <a:avLst>
            <a:gd name="adj" fmla="val 10000"/>
          </a:avLst>
        </a:prstGeom>
        <a:solidFill>
          <a:schemeClr val="accent1"/>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A45D2A12-C10F-2247-AB5F-A68BD1ED85E3}">
      <dsp:nvSpPr>
        <dsp:cNvPr id="0" name=""/>
        <dsp:cNvSpPr/>
      </dsp:nvSpPr>
      <dsp:spPr>
        <a:xfrm>
          <a:off x="4144920" y="2641760"/>
          <a:ext cx="2557822" cy="1624217"/>
        </a:xfrm>
        <a:prstGeom prst="roundRect">
          <a:avLst>
            <a:gd name="adj" fmla="val 10000"/>
          </a:avLst>
        </a:prstGeom>
        <a:solidFill>
          <a:schemeClr val="lt1">
            <a:alpha val="90000"/>
            <a:hueOff val="0"/>
            <a:satOff val="0"/>
            <a:lumOff val="0"/>
            <a:alphaOff val="0"/>
          </a:schemeClr>
        </a:solidFill>
        <a:ln w="19050" cap="rnd"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0" i="0" kern="1200">
              <a:latin typeface="Calibri Light" panose="020F0302020204030204" pitchFamily="34" charset="0"/>
              <a:cs typeface="Calibri Light" panose="020F0302020204030204" pitchFamily="34" charset="0"/>
            </a:rPr>
            <a:t>Machine Learning-Based Acoustic Deterrent System</a:t>
          </a:r>
        </a:p>
      </dsp:txBody>
      <dsp:txXfrm>
        <a:off x="4192492" y="2689332"/>
        <a:ext cx="2462678" cy="1529073"/>
      </dsp:txXfrm>
    </dsp:sp>
    <dsp:sp modelId="{54140BCC-2ACE-634A-8A3A-1FC26116D2F0}">
      <dsp:nvSpPr>
        <dsp:cNvPr id="0" name=""/>
        <dsp:cNvSpPr/>
      </dsp:nvSpPr>
      <dsp:spPr>
        <a:xfrm>
          <a:off x="6986944" y="2371767"/>
          <a:ext cx="2557822" cy="1624217"/>
        </a:xfrm>
        <a:prstGeom prst="roundRect">
          <a:avLst>
            <a:gd name="adj" fmla="val 10000"/>
          </a:avLst>
        </a:prstGeom>
        <a:solidFill>
          <a:schemeClr val="accent1"/>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B2CE147F-C6A7-F94E-9311-146C77A82CF5}">
      <dsp:nvSpPr>
        <dsp:cNvPr id="0" name=""/>
        <dsp:cNvSpPr/>
      </dsp:nvSpPr>
      <dsp:spPr>
        <a:xfrm>
          <a:off x="7271147" y="2641760"/>
          <a:ext cx="2557822" cy="1624217"/>
        </a:xfrm>
        <a:prstGeom prst="roundRect">
          <a:avLst>
            <a:gd name="adj" fmla="val 10000"/>
          </a:avLst>
        </a:prstGeom>
        <a:solidFill>
          <a:schemeClr val="lt1">
            <a:alpha val="90000"/>
            <a:hueOff val="0"/>
            <a:satOff val="0"/>
            <a:lumOff val="0"/>
            <a:alphaOff val="0"/>
          </a:schemeClr>
        </a:solidFill>
        <a:ln w="19050" cap="rnd"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0" i="0" kern="1200">
              <a:latin typeface="Calibri Light" panose="020F0302020204030204" pitchFamily="34" charset="0"/>
              <a:cs typeface="Calibri Light" panose="020F0302020204030204" pitchFamily="34" charset="0"/>
            </a:rPr>
            <a:t>Sensor and Artificial Intelligence-Based Visual Deterrent System</a:t>
          </a:r>
        </a:p>
      </dsp:txBody>
      <dsp:txXfrm>
        <a:off x="7318719" y="2689332"/>
        <a:ext cx="2462678" cy="1529073"/>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A652BD-F678-BA45-B27E-48A986DE97E9}">
      <dsp:nvSpPr>
        <dsp:cNvPr id="0" name=""/>
        <dsp:cNvSpPr/>
      </dsp:nvSpPr>
      <dsp:spPr>
        <a:xfrm>
          <a:off x="0" y="201560"/>
          <a:ext cx="11036595" cy="1559025"/>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l" defTabSz="2889250">
            <a:lnSpc>
              <a:spcPct val="90000"/>
            </a:lnSpc>
            <a:spcBef>
              <a:spcPct val="0"/>
            </a:spcBef>
            <a:spcAft>
              <a:spcPct val="35000"/>
            </a:spcAft>
            <a:buNone/>
          </a:pPr>
          <a:r>
            <a:rPr lang="en-US" sz="6500" b="0" i="0" kern="1200" dirty="0">
              <a:latin typeface="Calibri Light" panose="020F0302020204030204" pitchFamily="34" charset="0"/>
              <a:cs typeface="Calibri Light" panose="020F0302020204030204" pitchFamily="34" charset="0"/>
            </a:rPr>
            <a:t>CRITERIA</a:t>
          </a:r>
        </a:p>
      </dsp:txBody>
      <dsp:txXfrm>
        <a:off x="76105" y="277665"/>
        <a:ext cx="10884385" cy="1406815"/>
      </dsp:txXfrm>
    </dsp:sp>
    <dsp:sp modelId="{3E9DCA62-098C-AB40-A7A2-B7F57BBFE418}">
      <dsp:nvSpPr>
        <dsp:cNvPr id="0" name=""/>
        <dsp:cNvSpPr/>
      </dsp:nvSpPr>
      <dsp:spPr>
        <a:xfrm>
          <a:off x="0" y="1760585"/>
          <a:ext cx="11036595" cy="26237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0412" tIns="82550" rIns="462280" bIns="82550" numCol="1" spcCol="1270" anchor="t" anchorCtr="0">
          <a:noAutofit/>
        </a:bodyPr>
        <a:lstStyle/>
        <a:p>
          <a:pPr marL="285750" lvl="1" indent="-285750" algn="l" defTabSz="2266950">
            <a:lnSpc>
              <a:spcPct val="90000"/>
            </a:lnSpc>
            <a:spcBef>
              <a:spcPct val="0"/>
            </a:spcBef>
            <a:spcAft>
              <a:spcPct val="20000"/>
            </a:spcAft>
            <a:buChar char="•"/>
          </a:pPr>
          <a:r>
            <a:rPr lang="en-US" sz="5100" b="0" i="0" kern="1200">
              <a:latin typeface="Calibri Light" panose="020F0302020204030204" pitchFamily="34" charset="0"/>
              <a:cs typeface="Calibri Light" panose="020F0302020204030204" pitchFamily="34" charset="0"/>
            </a:rPr>
            <a:t>Feasibility</a:t>
          </a:r>
        </a:p>
        <a:p>
          <a:pPr marL="285750" lvl="1" indent="-285750" algn="l" defTabSz="2266950">
            <a:lnSpc>
              <a:spcPct val="90000"/>
            </a:lnSpc>
            <a:spcBef>
              <a:spcPct val="0"/>
            </a:spcBef>
            <a:spcAft>
              <a:spcPct val="20000"/>
            </a:spcAft>
            <a:buChar char="•"/>
          </a:pPr>
          <a:r>
            <a:rPr lang="en-US" sz="5100" b="0" i="0" kern="1200">
              <a:latin typeface="Calibri Light" panose="020F0302020204030204" pitchFamily="34" charset="0"/>
              <a:cs typeface="Calibri Light" panose="020F0302020204030204" pitchFamily="34" charset="0"/>
            </a:rPr>
            <a:t>Monetary Cost</a:t>
          </a:r>
        </a:p>
        <a:p>
          <a:pPr marL="285750" lvl="1" indent="-285750" algn="l" defTabSz="2266950">
            <a:lnSpc>
              <a:spcPct val="90000"/>
            </a:lnSpc>
            <a:spcBef>
              <a:spcPct val="0"/>
            </a:spcBef>
            <a:spcAft>
              <a:spcPct val="20000"/>
            </a:spcAft>
            <a:buChar char="•"/>
          </a:pPr>
          <a:r>
            <a:rPr lang="en-US" sz="5100" b="0" i="0" kern="1200">
              <a:latin typeface="Calibri Light" panose="020F0302020204030204" pitchFamily="34" charset="0"/>
              <a:cs typeface="Calibri Light" panose="020F0302020204030204" pitchFamily="34" charset="0"/>
            </a:rPr>
            <a:t>Environmental Safety Impact</a:t>
          </a:r>
        </a:p>
      </dsp:txBody>
      <dsp:txXfrm>
        <a:off x="0" y="1760585"/>
        <a:ext cx="11036595" cy="2623725"/>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D7F4C50-739F-C547-8093-B6DABFCC905F}">
      <dsp:nvSpPr>
        <dsp:cNvPr id="0" name=""/>
        <dsp:cNvSpPr/>
      </dsp:nvSpPr>
      <dsp:spPr>
        <a:xfrm rot="5400000">
          <a:off x="5381105" y="-1476202"/>
          <a:ext cx="2709948" cy="6339840"/>
        </a:xfrm>
        <a:prstGeom prst="round2SameRect">
          <a:avLst/>
        </a:prstGeom>
        <a:solidFill>
          <a:schemeClr val="accent5">
            <a:tint val="40000"/>
            <a:alpha val="90000"/>
            <a:hueOff val="0"/>
            <a:satOff val="0"/>
            <a:lumOff val="0"/>
            <a:alphaOff val="0"/>
          </a:schemeClr>
        </a:solidFill>
        <a:ln w="19050" cap="rnd"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82880" tIns="91440" rIns="182880" bIns="91440" numCol="1" spcCol="1270" anchor="ctr" anchorCtr="0">
          <a:noAutofit/>
        </a:bodyPr>
        <a:lstStyle/>
        <a:p>
          <a:pPr marL="285750" lvl="1" indent="-285750" algn="l" defTabSz="2133600">
            <a:lnSpc>
              <a:spcPct val="90000"/>
            </a:lnSpc>
            <a:spcBef>
              <a:spcPct val="0"/>
            </a:spcBef>
            <a:spcAft>
              <a:spcPct val="15000"/>
            </a:spcAft>
            <a:buChar char="•"/>
          </a:pPr>
          <a:r>
            <a:rPr lang="en-US" sz="4800" b="0" i="0" kern="1200">
              <a:solidFill>
                <a:schemeClr val="tx1"/>
              </a:solidFill>
              <a:latin typeface="Calibri Light" panose="020F0302020204030204" pitchFamily="34" charset="0"/>
              <a:cs typeface="Calibri Light" panose="020F0302020204030204" pitchFamily="34" charset="0"/>
            </a:rPr>
            <a:t>Literature Review</a:t>
          </a:r>
        </a:p>
        <a:p>
          <a:pPr marL="285750" lvl="1" indent="-285750" algn="l" defTabSz="2133600">
            <a:lnSpc>
              <a:spcPct val="90000"/>
            </a:lnSpc>
            <a:spcBef>
              <a:spcPct val="0"/>
            </a:spcBef>
            <a:spcAft>
              <a:spcPct val="15000"/>
            </a:spcAft>
            <a:buChar char="•"/>
          </a:pPr>
          <a:r>
            <a:rPr lang="en-US" sz="4800" b="0" i="0" kern="1200">
              <a:solidFill>
                <a:schemeClr val="tx1"/>
              </a:solidFill>
              <a:latin typeface="Calibri Light" panose="020F0302020204030204" pitchFamily="34" charset="0"/>
              <a:cs typeface="Calibri Light" panose="020F0302020204030204" pitchFamily="34" charset="0"/>
            </a:rPr>
            <a:t>Market Research</a:t>
          </a:r>
        </a:p>
        <a:p>
          <a:pPr marL="285750" lvl="1" indent="-285750" algn="l" defTabSz="2133600">
            <a:lnSpc>
              <a:spcPct val="90000"/>
            </a:lnSpc>
            <a:spcBef>
              <a:spcPct val="0"/>
            </a:spcBef>
            <a:spcAft>
              <a:spcPct val="15000"/>
            </a:spcAft>
            <a:buChar char="•"/>
          </a:pPr>
          <a:r>
            <a:rPr lang="en-US" sz="4800" b="0" i="0" kern="1200">
              <a:solidFill>
                <a:schemeClr val="tx1"/>
              </a:solidFill>
              <a:latin typeface="Calibri Light" panose="020F0302020204030204" pitchFamily="34" charset="0"/>
              <a:cs typeface="Calibri Light" panose="020F0302020204030204" pitchFamily="34" charset="0"/>
            </a:rPr>
            <a:t>Field Observation</a:t>
          </a:r>
        </a:p>
      </dsp:txBody>
      <dsp:txXfrm rot="-5400000">
        <a:off x="3566160" y="471032"/>
        <a:ext cx="6207551" cy="2445370"/>
      </dsp:txXfrm>
    </dsp:sp>
    <dsp:sp modelId="{FC88A13D-4E76-CC48-83DB-64FD49B84CF3}">
      <dsp:nvSpPr>
        <dsp:cNvPr id="0" name=""/>
        <dsp:cNvSpPr/>
      </dsp:nvSpPr>
      <dsp:spPr>
        <a:xfrm>
          <a:off x="0" y="0"/>
          <a:ext cx="3566160" cy="3387436"/>
        </a:xfrm>
        <a:prstGeom prst="roundRect">
          <a:avLst/>
        </a:prstGeom>
        <a:solidFill>
          <a:schemeClr val="accent1"/>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33350" tIns="66675" rIns="133350" bIns="66675" numCol="1" spcCol="1270" anchor="ctr" anchorCtr="0">
          <a:noAutofit/>
        </a:bodyPr>
        <a:lstStyle/>
        <a:p>
          <a:pPr marL="0" lvl="0" indent="0" algn="ctr" defTabSz="1555750">
            <a:lnSpc>
              <a:spcPct val="90000"/>
            </a:lnSpc>
            <a:spcBef>
              <a:spcPct val="0"/>
            </a:spcBef>
            <a:spcAft>
              <a:spcPct val="35000"/>
            </a:spcAft>
            <a:buNone/>
          </a:pPr>
          <a:r>
            <a:rPr lang="en-US" sz="3500" b="0" i="0" kern="1200" dirty="0">
              <a:latin typeface="Calibri Light" panose="020F0302020204030204" pitchFamily="34" charset="0"/>
              <a:cs typeface="Calibri Light" panose="020F0302020204030204" pitchFamily="34" charset="0"/>
            </a:rPr>
            <a:t>METHODOLOGY</a:t>
          </a:r>
        </a:p>
      </dsp:txBody>
      <dsp:txXfrm>
        <a:off x="165361" y="165361"/>
        <a:ext cx="3235438" cy="3056714"/>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B9498D-F321-48D6-BD29-FAAA264D218E}">
      <dsp:nvSpPr>
        <dsp:cNvPr id="0" name=""/>
        <dsp:cNvSpPr/>
      </dsp:nvSpPr>
      <dsp:spPr>
        <a:xfrm>
          <a:off x="451301" y="693815"/>
          <a:ext cx="1303071" cy="132391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0B087C3-3DED-4B7A-8AA7-A1408F130B73}">
      <dsp:nvSpPr>
        <dsp:cNvPr id="0" name=""/>
        <dsp:cNvSpPr/>
      </dsp:nvSpPr>
      <dsp:spPr>
        <a:xfrm>
          <a:off x="40462" y="2249269"/>
          <a:ext cx="2124749" cy="139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US" sz="1800" b="0" i="0" kern="1200" dirty="0">
              <a:latin typeface="Calibri Light" panose="020F0302020204030204" pitchFamily="34" charset="0"/>
              <a:cs typeface="Calibri Light" panose="020F0302020204030204" pitchFamily="34" charset="0"/>
            </a:rPr>
            <a:t>Cause traffic accidents</a:t>
          </a:r>
        </a:p>
      </dsp:txBody>
      <dsp:txXfrm>
        <a:off x="40462" y="2249269"/>
        <a:ext cx="2124749" cy="1395000"/>
      </dsp:txXfrm>
    </dsp:sp>
    <dsp:sp modelId="{11A6FF77-12C9-429C-98F6-D72B5FA9DD3F}">
      <dsp:nvSpPr>
        <dsp:cNvPr id="0" name=""/>
        <dsp:cNvSpPr/>
      </dsp:nvSpPr>
      <dsp:spPr>
        <a:xfrm>
          <a:off x="2956444" y="706541"/>
          <a:ext cx="1285947" cy="127301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A1115A3-A222-41A4-A853-7477CCE030D5}">
      <dsp:nvSpPr>
        <dsp:cNvPr id="0" name=""/>
        <dsp:cNvSpPr/>
      </dsp:nvSpPr>
      <dsp:spPr>
        <a:xfrm>
          <a:off x="2537043" y="2236543"/>
          <a:ext cx="2124749" cy="139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US" sz="1800" b="0" i="0" kern="1200" dirty="0">
              <a:latin typeface="Calibri Light" panose="020F0302020204030204" pitchFamily="34" charset="0"/>
              <a:cs typeface="Calibri Light" panose="020F0302020204030204" pitchFamily="34" charset="0"/>
            </a:rPr>
            <a:t>Damages to public infrastructure, parks, and private gardens [7] in the Hekimköy Complex. </a:t>
          </a:r>
        </a:p>
      </dsp:txBody>
      <dsp:txXfrm>
        <a:off x="2537043" y="2236543"/>
        <a:ext cx="2124749" cy="1395000"/>
      </dsp:txXfrm>
    </dsp:sp>
    <dsp:sp modelId="{A7393F0D-AEC8-4CD5-A76F-7E48DBED8ECC}">
      <dsp:nvSpPr>
        <dsp:cNvPr id="0" name=""/>
        <dsp:cNvSpPr/>
      </dsp:nvSpPr>
      <dsp:spPr>
        <a:xfrm>
          <a:off x="5408426" y="679960"/>
          <a:ext cx="1375145" cy="137933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41046B8-AF61-4B83-98E0-8F64EB40BBF6}">
      <dsp:nvSpPr>
        <dsp:cNvPr id="0" name=""/>
        <dsp:cNvSpPr/>
      </dsp:nvSpPr>
      <dsp:spPr>
        <a:xfrm>
          <a:off x="5033624" y="2263124"/>
          <a:ext cx="2124749" cy="139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US" sz="1800" b="0" i="0" kern="1200" dirty="0">
              <a:latin typeface="Calibri Light" panose="020F0302020204030204" pitchFamily="34" charset="0"/>
              <a:cs typeface="Calibri Light" panose="020F0302020204030204" pitchFamily="34" charset="0"/>
            </a:rPr>
            <a:t>Raid rubbish bins and containers, creating an irritant to residents. </a:t>
          </a:r>
        </a:p>
      </dsp:txBody>
      <dsp:txXfrm>
        <a:off x="5033624" y="2263124"/>
        <a:ext cx="2124749" cy="1395000"/>
      </dsp:txXfrm>
    </dsp:sp>
    <dsp:sp modelId="{BC0E1CEC-A1BD-4BB9-87F8-6F7404EFD0C1}">
      <dsp:nvSpPr>
        <dsp:cNvPr id="0" name=""/>
        <dsp:cNvSpPr/>
      </dsp:nvSpPr>
      <dsp:spPr>
        <a:xfrm>
          <a:off x="7892305" y="699513"/>
          <a:ext cx="1400550" cy="130112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1CBDF1C-940E-4719-8ECC-E91716AD8212}">
      <dsp:nvSpPr>
        <dsp:cNvPr id="0" name=""/>
        <dsp:cNvSpPr/>
      </dsp:nvSpPr>
      <dsp:spPr>
        <a:xfrm>
          <a:off x="7530205" y="2243571"/>
          <a:ext cx="2124749" cy="139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US" sz="1800" b="0" i="0" kern="1200" dirty="0">
              <a:latin typeface="Calibri Light" panose="020F0302020204030204" pitchFamily="34" charset="0"/>
              <a:cs typeface="Calibri Light" panose="020F0302020204030204" pitchFamily="34" charset="0"/>
            </a:rPr>
            <a:t>Transmit diseases to pets and humans [8]</a:t>
          </a:r>
        </a:p>
      </dsp:txBody>
      <dsp:txXfrm>
        <a:off x="7530205" y="2243571"/>
        <a:ext cx="2124749" cy="1395000"/>
      </dsp:txXfrm>
    </dsp:sp>
    <dsp:sp modelId="{B95BFD15-BB06-4396-A6FC-1887E0FEC6F5}">
      <dsp:nvSpPr>
        <dsp:cNvPr id="0" name=""/>
        <dsp:cNvSpPr/>
      </dsp:nvSpPr>
      <dsp:spPr>
        <a:xfrm>
          <a:off x="10429345" y="674644"/>
          <a:ext cx="1319632" cy="1400597"/>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9808E2B-81FF-4ECA-90B4-5F938F98672E}">
      <dsp:nvSpPr>
        <dsp:cNvPr id="0" name=""/>
        <dsp:cNvSpPr/>
      </dsp:nvSpPr>
      <dsp:spPr>
        <a:xfrm>
          <a:off x="10026786" y="2268440"/>
          <a:ext cx="2124749" cy="139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US" sz="1800" b="0" i="0" kern="1200" dirty="0">
              <a:latin typeface="Calibri Light" panose="020F0302020204030204" pitchFamily="34" charset="0"/>
              <a:cs typeface="Calibri Light" panose="020F0302020204030204" pitchFamily="34" charset="0"/>
            </a:rPr>
            <a:t>Pose a physical threat to people [4]</a:t>
          </a:r>
        </a:p>
      </dsp:txBody>
      <dsp:txXfrm>
        <a:off x="10026786" y="2268440"/>
        <a:ext cx="2124749" cy="139500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EA4E06-CAF2-E344-9BA7-F36FD12E8D1D}">
      <dsp:nvSpPr>
        <dsp:cNvPr id="0" name=""/>
        <dsp:cNvSpPr/>
      </dsp:nvSpPr>
      <dsp:spPr>
        <a:xfrm>
          <a:off x="2179674" y="0"/>
          <a:ext cx="5029199" cy="5029199"/>
        </a:xfrm>
        <a:prstGeom prst="ellipse">
          <a:avLst/>
        </a:prstGeom>
        <a:solidFill>
          <a:schemeClr val="accent1">
            <a:alpha val="50000"/>
          </a:schemeClr>
        </a:solidFill>
        <a:ln w="19050" cap="rnd" cmpd="sng" algn="ctr">
          <a:solidFill>
            <a:schemeClr val="accent1"/>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1422400">
            <a:lnSpc>
              <a:spcPct val="90000"/>
            </a:lnSpc>
            <a:spcBef>
              <a:spcPct val="0"/>
            </a:spcBef>
            <a:spcAft>
              <a:spcPct val="35000"/>
            </a:spcAft>
            <a:buNone/>
          </a:pPr>
          <a:r>
            <a:rPr lang="en-US" sz="3200" b="0" i="0" kern="1200" dirty="0">
              <a:latin typeface="Calibri Light" panose="020F0302020204030204" pitchFamily="34" charset="0"/>
              <a:cs typeface="Calibri Light" panose="020F0302020204030204" pitchFamily="34" charset="0"/>
            </a:rPr>
            <a:t>Overall, wild boars are creating an unsafe environment for outdoor activities within the community [9].</a:t>
          </a:r>
          <a:endParaRPr lang="en-TR" sz="3200" b="0" i="0" kern="1200" dirty="0">
            <a:latin typeface="Calibri Light" panose="020F0302020204030204" pitchFamily="34" charset="0"/>
            <a:cs typeface="Calibri Light" panose="020F0302020204030204" pitchFamily="34" charset="0"/>
          </a:endParaRPr>
        </a:p>
      </dsp:txBody>
      <dsp:txXfrm>
        <a:off x="2916183" y="736509"/>
        <a:ext cx="3556181" cy="3556181"/>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3.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6/7/layout/LinearBlockProcessNumbered">
  <dgm:title val="Linear Block Process Numbered"/>
  <dgm:desc val="Used to show a progression; a timeline; sequential steps in a task, process, or workflow; or to emphasize movement or direction. Automatic numbers have been introduced to show the steps of the process. Level 1 text and Level 2 text both appears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01</a:t>
              </a:r>
            </a:p>
          </dgm:t>
        </dgm:pt>
        <dgm:pt modelId="201" type="sibTrans" cxnId="5">
          <dgm:prSet phldrT="2"/>
          <dgm:t>
            <a:bodyPr/>
            <a:lstStyle/>
            <a:p>
              <a:r>
                <a:t>02</a:t>
              </a:r>
            </a:p>
          </dgm:t>
        </dgm:pt>
        <dgm:pt modelId="301" type="sibTrans" cxnId="6">
          <dgm:prSet phldrT="3"/>
          <dgm:t>
            <a:bodyPr/>
            <a:lstStyle/>
            <a:p>
              <a:r>
                <a:t>03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sibTransNodeRect" op="equ"/>
      <dgm:constr type="primFontSz" for="des" forName="nodeRect" op="equ"/>
    </dgm:constrLst>
    <dgm:ruleLst/>
    <dgm:forEach name="Name4" axis="ch" ptType="node">
      <dgm:layoutNode name="compositeNode">
        <dgm:varLst>
          <dgm:bulletEnabled val="1"/>
        </dgm:varLst>
        <dgm:alg type="composite"/>
        <dgm:constrLst>
          <dgm:constr type="h" refType="w" op="lte" fact="1.2"/>
          <dgm:constr type="w" for="ch" forName="bgRect" refType="w"/>
          <dgm:constr type="h" for="ch" forName="bgRect" refType="h"/>
          <dgm:constr type="t" for="ch" forName="bgRect"/>
          <dgm:constr type="l" for="ch" forName="bgRect"/>
          <dgm:constr type="w" for="ch" forName="sibTransNodeRect" refType="w" refFor="ch" refForName="bgRect"/>
          <dgm:constr type="h" for="ch" forName="sibTransNodeRect" refType="h" refFor="ch" refForName="bgRect" fact="0.4"/>
          <dgm:constr type="t" for="ch" forName="sibTransNodeRect"/>
          <dgm:constr type="l" for="ch" forName="sibTransNodeRect"/>
          <dgm:constr type="r" for="ch" forName="nodeRect" refType="r" refFor="ch" refForName="bgRect"/>
          <dgm:constr type="h" for="ch" forName="nodeRect" refType="h" refFor="ch" refForName="bgRect" fact="0.6"/>
          <dgm:constr type="t" for="ch" forName="nodeRect" refType="b" refFor="ch" refForName="sibTransNodeRect"/>
          <dgm:constr type="l" for="ch" forName="nodeRect" refType="l" refFor="ch" refForName="bgRect"/>
        </dgm:constrLst>
        <dgm:ruleLst>
          <dgm:rule type="w" for="ch" forName="nodeRect" val="NaN" fact="NaN" max="30"/>
        </dgm:ruleLst>
        <dgm:layoutNode name="bgRect" styleLbl="alignNode1">
          <dgm:alg type="sp"/>
          <dgm:shape xmlns:r="http://schemas.openxmlformats.org/officeDocument/2006/relationships" type="rect" r:blip="">
            <dgm:adjLst>
              <dgm:adj idx="1" val="0.05"/>
            </dgm:adjLst>
          </dgm:shape>
          <dgm:presOf axis="self"/>
          <dgm:constrLst/>
          <dgm:ruleLst/>
        </dgm:layoutNode>
        <dgm:forEach name="Name19" axis="followSib" ptType="sibTrans" hideLastTrans="0" cnt="1">
          <dgm:layoutNode name="sibTransNodeRect" styleLbl="alignNode1">
            <dgm:varLst>
              <dgm:chMax val="0"/>
              <dgm:bulletEnabled val="1"/>
            </dgm:varLst>
            <dgm:presOf axis="self"/>
            <dgm:alg type="tx">
              <dgm:param type="parTxLTRAlign" val="l"/>
              <dgm:param type="parTxRTLAlign" val="l"/>
            </dgm:alg>
            <dgm:shape xmlns:r="http://schemas.openxmlformats.org/officeDocument/2006/relationships" type="rect" r:blip="" hideGeom="1">
              <dgm:adjLst/>
            </dgm:shape>
            <dgm:constrLst>
              <dgm:constr type="primFontSz" val="66"/>
              <dgm:constr type="tMarg" val="13"/>
              <dgm:constr type="lMarg" refType="w" fact="0.28"/>
              <dgm:constr type="rMarg" refType="w" fact="0.28"/>
              <dgm:constr type="bMarg" val="13"/>
            </dgm:constrLst>
            <dgm:ruleLst>
              <dgm:rule type="primFontSz" val="14" fact="NaN" max="NaN"/>
              <dgm:rule type="tMarg" val="13" fact="NaN" max="NaN"/>
            </dgm:ruleLst>
          </dgm:layoutNode>
        </dgm:forEach>
        <dgm:layoutNode name="nodeRect" styleLbl="alignNode1" moveWith="bgRect">
          <dgm:varLst>
            <dgm:bulletEnabled val="1"/>
          </dgm:varLst>
          <dgm:alg type="tx">
            <dgm:param type="parTxLTRAlign" val="l"/>
            <dgm:param type="parTxRTLAlign" val="r"/>
            <dgm:param type="txAnchorVert" val="t"/>
            <dgm:param type="stBulletLvl" val="2"/>
          </dgm:alg>
          <dgm:shape xmlns:r="http://schemas.openxmlformats.org/officeDocument/2006/relationships" type="rect" r:blip="" hideGeom="1">
            <dgm:adjLst/>
          </dgm:shape>
          <dgm:presOf axis="desOrSelf" ptType="node"/>
          <dgm:constrLst>
            <dgm:constr type="primFontSz" val="26"/>
            <dgm:constr type="tMarg"/>
            <dgm:constr type="lMarg" refType="w" fact="0.28"/>
            <dgm:constr type="rMarg" refType="w" fact="0.28"/>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1">
            <a:buAutoNum type="arabicParenBoth"/>
          </dgm1611:buPr>
        </dgm1611:autoBuNodeInfo>
      </dgm1611:autoBuNodeInfoLst>
    </a:ext>
  </dgm:extLst>
</dgm:layoutDef>
</file>

<file path=ppt/diagrams/layout5.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9.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7221800-E9A6-B343-AAEC-1B5B5F2310D1}" type="datetimeFigureOut">
              <a:rPr lang="en-US" smtClean="0"/>
              <a:t>10/30/23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2DB728-BB75-6E42-BB32-D5068A803F2A}" type="slidenum">
              <a:rPr lang="en-US" smtClean="0"/>
              <a:t>‹#›</a:t>
            </a:fld>
            <a:endParaRPr lang="en-US"/>
          </a:p>
        </p:txBody>
      </p:sp>
    </p:spTree>
    <p:extLst>
      <p:ext uri="{BB962C8B-B14F-4D97-AF65-F5344CB8AC3E}">
        <p14:creationId xmlns:p14="http://schemas.microsoft.com/office/powerpoint/2010/main" val="39194998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62DB728-BB75-6E42-BB32-D5068A803F2A}" type="slidenum">
              <a:rPr lang="en-US" smtClean="0"/>
              <a:t>1</a:t>
            </a:fld>
            <a:endParaRPr lang="en-US"/>
          </a:p>
        </p:txBody>
      </p:sp>
    </p:spTree>
    <p:extLst>
      <p:ext uri="{BB962C8B-B14F-4D97-AF65-F5344CB8AC3E}">
        <p14:creationId xmlns:p14="http://schemas.microsoft.com/office/powerpoint/2010/main" val="435461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62DB728-BB75-6E42-BB32-D5068A803F2A}" type="slidenum">
              <a:rPr lang="en-US" smtClean="0"/>
              <a:t>18</a:t>
            </a:fld>
            <a:endParaRPr lang="en-US"/>
          </a:p>
        </p:txBody>
      </p:sp>
    </p:spTree>
    <p:extLst>
      <p:ext uri="{BB962C8B-B14F-4D97-AF65-F5344CB8AC3E}">
        <p14:creationId xmlns:p14="http://schemas.microsoft.com/office/powerpoint/2010/main" val="3488011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feasibility of the solutions will be assessed by evaluating their operational  functionality for applicability, time and labor requirements for construction for practicality and the availability of installation areas that will not disturb Hekimköy residents for acceptability.</a:t>
            </a:r>
          </a:p>
        </p:txBody>
      </p:sp>
      <p:sp>
        <p:nvSpPr>
          <p:cNvPr id="4" name="Slide Number Placeholder 3"/>
          <p:cNvSpPr>
            <a:spLocks noGrp="1"/>
          </p:cNvSpPr>
          <p:nvPr>
            <p:ph type="sldNum" sz="quarter" idx="5"/>
          </p:nvPr>
        </p:nvSpPr>
        <p:spPr/>
        <p:txBody>
          <a:bodyPr/>
          <a:lstStyle/>
          <a:p>
            <a:fld id="{A62DB728-BB75-6E42-BB32-D5068A803F2A}" type="slidenum">
              <a:rPr lang="en-US" smtClean="0"/>
              <a:t>34</a:t>
            </a:fld>
            <a:endParaRPr lang="en-US"/>
          </a:p>
        </p:txBody>
      </p:sp>
    </p:spTree>
    <p:extLst>
      <p:ext uri="{BB962C8B-B14F-4D97-AF65-F5344CB8AC3E}">
        <p14:creationId xmlns:p14="http://schemas.microsoft.com/office/powerpoint/2010/main" val="24325896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Solutions will be assessed against monetary cost criterion by calculating the costs of the systems, for both construction and sustainability. And also available financial resources will be assessed here too.</a:t>
            </a:r>
          </a:p>
        </p:txBody>
      </p:sp>
      <p:sp>
        <p:nvSpPr>
          <p:cNvPr id="4" name="Slide Number Placeholder 3"/>
          <p:cNvSpPr>
            <a:spLocks noGrp="1"/>
          </p:cNvSpPr>
          <p:nvPr>
            <p:ph type="sldNum" sz="quarter" idx="5"/>
          </p:nvPr>
        </p:nvSpPr>
        <p:spPr/>
        <p:txBody>
          <a:bodyPr/>
          <a:lstStyle/>
          <a:p>
            <a:fld id="{A62DB728-BB75-6E42-BB32-D5068A803F2A}" type="slidenum">
              <a:rPr lang="en-US" smtClean="0"/>
              <a:t>35</a:t>
            </a:fld>
            <a:endParaRPr lang="en-US"/>
          </a:p>
        </p:txBody>
      </p:sp>
    </p:spTree>
    <p:extLst>
      <p:ext uri="{BB962C8B-B14F-4D97-AF65-F5344CB8AC3E}">
        <p14:creationId xmlns:p14="http://schemas.microsoft.com/office/powerpoint/2010/main" val="3443357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environmental safety impacts of the solutions will be assessed by evaluating the percentage of possible harm that may come from the repellent elements used in each </a:t>
            </a:r>
            <a:r>
              <a:rPr lang="en-US"/>
              <a:t>solution </a:t>
            </a:r>
            <a:endParaRPr lang="en-US" dirty="0"/>
          </a:p>
        </p:txBody>
      </p:sp>
      <p:sp>
        <p:nvSpPr>
          <p:cNvPr id="4" name="Slide Number Placeholder 3"/>
          <p:cNvSpPr>
            <a:spLocks noGrp="1"/>
          </p:cNvSpPr>
          <p:nvPr>
            <p:ph type="sldNum" sz="quarter" idx="5"/>
          </p:nvPr>
        </p:nvSpPr>
        <p:spPr/>
        <p:txBody>
          <a:bodyPr/>
          <a:lstStyle/>
          <a:p>
            <a:fld id="{A62DB728-BB75-6E42-BB32-D5068A803F2A}" type="slidenum">
              <a:rPr lang="en-US" smtClean="0"/>
              <a:t>36</a:t>
            </a:fld>
            <a:endParaRPr lang="en-US"/>
          </a:p>
        </p:txBody>
      </p:sp>
    </p:spTree>
    <p:extLst>
      <p:ext uri="{BB962C8B-B14F-4D97-AF65-F5344CB8AC3E}">
        <p14:creationId xmlns:p14="http://schemas.microsoft.com/office/powerpoint/2010/main" val="11001194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861DD65-95CC-7449-BE24-9AD28CDA2C60}" type="datetime1">
              <a:rPr lang="tr-TR" smtClean="0"/>
              <a:t>30.10.2023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DF045EC-48BF-BA44-998E-8ED3EE7B226A}" type="slidenum">
              <a:rPr lang="en-US" smtClean="0"/>
              <a:t>‹#›</a:t>
            </a:fld>
            <a:endParaRPr lang="en-US"/>
          </a:p>
        </p:txBody>
      </p:sp>
    </p:spTree>
    <p:extLst>
      <p:ext uri="{BB962C8B-B14F-4D97-AF65-F5344CB8AC3E}">
        <p14:creationId xmlns:p14="http://schemas.microsoft.com/office/powerpoint/2010/main" val="24542300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C39FF00-13C4-5146-94B3-DB036A018B75}" type="datetime1">
              <a:rPr lang="tr-TR" smtClean="0"/>
              <a:t>30.10.2023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DF045EC-48BF-BA44-998E-8ED3EE7B226A}" type="slidenum">
              <a:rPr lang="en-US" smtClean="0"/>
              <a:t>‹#›</a:t>
            </a:fld>
            <a:endParaRPr lang="en-US"/>
          </a:p>
        </p:txBody>
      </p:sp>
    </p:spTree>
    <p:extLst>
      <p:ext uri="{BB962C8B-B14F-4D97-AF65-F5344CB8AC3E}">
        <p14:creationId xmlns:p14="http://schemas.microsoft.com/office/powerpoint/2010/main" val="39649983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9B005F2-2FE5-C448-AB1E-3E61CAC34939}" type="datetime1">
              <a:rPr lang="tr-TR" smtClean="0"/>
              <a:t>30.10.2023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DF045EC-48BF-BA44-998E-8ED3EE7B226A}" type="slidenum">
              <a:rPr lang="en-US" smtClean="0"/>
              <a:t>‹#›</a:t>
            </a:fld>
            <a:endParaRPr lang="en-US"/>
          </a:p>
        </p:txBody>
      </p:sp>
    </p:spTree>
    <p:extLst>
      <p:ext uri="{BB962C8B-B14F-4D97-AF65-F5344CB8AC3E}">
        <p14:creationId xmlns:p14="http://schemas.microsoft.com/office/powerpoint/2010/main" val="284193349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6AE5B46-029A-3D48-A983-CA1609FB576F}" type="datetime1">
              <a:rPr lang="tr-TR" smtClean="0"/>
              <a:t>30.10.2023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DF045EC-48BF-BA44-998E-8ED3EE7B226A}" type="slidenum">
              <a:rPr lang="en-US" smtClean="0"/>
              <a:t>‹#›</a:t>
            </a:fld>
            <a:endParaRPr lang="en-US"/>
          </a:p>
        </p:txBody>
      </p:sp>
    </p:spTree>
    <p:extLst>
      <p:ext uri="{BB962C8B-B14F-4D97-AF65-F5344CB8AC3E}">
        <p14:creationId xmlns:p14="http://schemas.microsoft.com/office/powerpoint/2010/main" val="64878198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FE9B05C-9FBB-B94D-B87C-4F25429002E1}" type="datetime1">
              <a:rPr lang="tr-TR" smtClean="0"/>
              <a:t>30.10.2023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DF045EC-48BF-BA44-998E-8ED3EE7B226A}" type="slidenum">
              <a:rPr lang="en-US" smtClean="0"/>
              <a:t>‹#›</a:t>
            </a:fld>
            <a:endParaRPr lang="en-US"/>
          </a:p>
        </p:txBody>
      </p:sp>
    </p:spTree>
    <p:extLst>
      <p:ext uri="{BB962C8B-B14F-4D97-AF65-F5344CB8AC3E}">
        <p14:creationId xmlns:p14="http://schemas.microsoft.com/office/powerpoint/2010/main" val="216436275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solidFill>
                  <a:schemeClr val="accent1"/>
                </a:soli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55E1CA6-E82F-8843-A9CC-54B12EA80FC5}" type="datetime1">
              <a:rPr lang="tr-TR" smtClean="0"/>
              <a:t>30.10.2023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DF045EC-48BF-BA44-998E-8ED3EE7B226A}" type="slidenum">
              <a:rPr lang="en-US" smtClean="0"/>
              <a:t>‹#›</a:t>
            </a:fld>
            <a:endParaRPr lang="en-US"/>
          </a:p>
        </p:txBody>
      </p:sp>
    </p:spTree>
    <p:extLst>
      <p:ext uri="{BB962C8B-B14F-4D97-AF65-F5344CB8AC3E}">
        <p14:creationId xmlns:p14="http://schemas.microsoft.com/office/powerpoint/2010/main" val="164001540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solidFill>
                  <a:schemeClr val="tx1"/>
                </a:soli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85C3F9-49CF-4D46-8CE8-D3DECBF6AC0F}" type="datetime1">
              <a:rPr lang="tr-TR" smtClean="0"/>
              <a:t>30.10.2023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DF045EC-48BF-BA44-998E-8ED3EE7B226A}" type="slidenum">
              <a:rPr lang="en-US" smtClean="0"/>
              <a:t>‹#›</a:t>
            </a:fld>
            <a:endParaRPr lang="en-US"/>
          </a:p>
        </p:txBody>
      </p:sp>
    </p:spTree>
    <p:extLst>
      <p:ext uri="{BB962C8B-B14F-4D97-AF65-F5344CB8AC3E}">
        <p14:creationId xmlns:p14="http://schemas.microsoft.com/office/powerpoint/2010/main" val="286955819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9AD6F4-6424-244E-B251-8EC65C74E60D}" type="datetime1">
              <a:rPr lang="tr-TR" smtClean="0"/>
              <a:t>30.10.2023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DF045EC-48BF-BA44-998E-8ED3EE7B226A}" type="slidenum">
              <a:rPr lang="en-US" smtClean="0"/>
              <a:t>‹#›</a:t>
            </a:fld>
            <a:endParaRPr lang="en-US"/>
          </a:p>
        </p:txBody>
      </p:sp>
    </p:spTree>
    <p:extLst>
      <p:ext uri="{BB962C8B-B14F-4D97-AF65-F5344CB8AC3E}">
        <p14:creationId xmlns:p14="http://schemas.microsoft.com/office/powerpoint/2010/main" val="360183268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6BF28DF-3443-A04B-8CD8-BE6F7DCE09CA}" type="datetime1">
              <a:rPr lang="tr-TR" smtClean="0"/>
              <a:t>30.10.2023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DF045EC-48BF-BA44-998E-8ED3EE7B226A}" type="slidenum">
              <a:rPr lang="en-US" smtClean="0"/>
              <a:t>‹#›</a:t>
            </a:fld>
            <a:endParaRPr lang="en-US"/>
          </a:p>
        </p:txBody>
      </p:sp>
    </p:spTree>
    <p:extLst>
      <p:ext uri="{BB962C8B-B14F-4D97-AF65-F5344CB8AC3E}">
        <p14:creationId xmlns:p14="http://schemas.microsoft.com/office/powerpoint/2010/main" val="35629848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80B1D7E-FBE6-F948-87A9-197CC1CD87A3}" type="datetime1">
              <a:rPr lang="tr-TR" smtClean="0"/>
              <a:t>30.10.2023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DF045EC-48BF-BA44-998E-8ED3EE7B226A}" type="slidenum">
              <a:rPr lang="en-US" smtClean="0"/>
              <a:t>‹#›</a:t>
            </a:fld>
            <a:endParaRPr lang="en-US"/>
          </a:p>
        </p:txBody>
      </p:sp>
    </p:spTree>
    <p:extLst>
      <p:ext uri="{BB962C8B-B14F-4D97-AF65-F5344CB8AC3E}">
        <p14:creationId xmlns:p14="http://schemas.microsoft.com/office/powerpoint/2010/main" val="37360940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313C7CE-9F0F-4940-B20F-224B8B9ED6F3}" type="datetime1">
              <a:rPr lang="tr-TR" smtClean="0"/>
              <a:t>30.10.2023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DF045EC-48BF-BA44-998E-8ED3EE7B226A}" type="slidenum">
              <a:rPr lang="en-US" smtClean="0"/>
              <a:t>‹#›</a:t>
            </a:fld>
            <a:endParaRPr lang="en-US"/>
          </a:p>
        </p:txBody>
      </p:sp>
    </p:spTree>
    <p:extLst>
      <p:ext uri="{BB962C8B-B14F-4D97-AF65-F5344CB8AC3E}">
        <p14:creationId xmlns:p14="http://schemas.microsoft.com/office/powerpoint/2010/main" val="41836209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0941F9C-B726-C440-AA35-6520F30197E1}" type="datetime1">
              <a:rPr lang="tr-TR" smtClean="0"/>
              <a:t>30.10.2023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DF045EC-48BF-BA44-998E-8ED3EE7B226A}" type="slidenum">
              <a:rPr lang="en-US" smtClean="0"/>
              <a:t>‹#›</a:t>
            </a:fld>
            <a:endParaRPr lang="en-US"/>
          </a:p>
        </p:txBody>
      </p:sp>
    </p:spTree>
    <p:extLst>
      <p:ext uri="{BB962C8B-B14F-4D97-AF65-F5344CB8AC3E}">
        <p14:creationId xmlns:p14="http://schemas.microsoft.com/office/powerpoint/2010/main" val="7057600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9299B6B-A6E1-2B40-8F8A-5278373FE0BF}" type="datetime1">
              <a:rPr lang="tr-TR" smtClean="0"/>
              <a:t>30.10.2023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DF045EC-48BF-BA44-998E-8ED3EE7B226A}" type="slidenum">
              <a:rPr lang="en-US" smtClean="0"/>
              <a:t>‹#›</a:t>
            </a:fld>
            <a:endParaRPr lang="en-US"/>
          </a:p>
        </p:txBody>
      </p:sp>
    </p:spTree>
    <p:extLst>
      <p:ext uri="{BB962C8B-B14F-4D97-AF65-F5344CB8AC3E}">
        <p14:creationId xmlns:p14="http://schemas.microsoft.com/office/powerpoint/2010/main" val="20180983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bg>
      <p:bgRef idx="1003">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87F63FA-8AFF-3443-857D-7978895B5851}" type="datetime1">
              <a:rPr lang="tr-TR" smtClean="0"/>
              <a:t>30.10.2023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DF045EC-48BF-BA44-998E-8ED3EE7B226A}" type="slidenum">
              <a:rPr lang="en-US" smtClean="0"/>
              <a:t>‹#›</a:t>
            </a:fld>
            <a:endParaRPr lang="en-US"/>
          </a:p>
        </p:txBody>
      </p:sp>
    </p:spTree>
    <p:extLst>
      <p:ext uri="{BB962C8B-B14F-4D97-AF65-F5344CB8AC3E}">
        <p14:creationId xmlns:p14="http://schemas.microsoft.com/office/powerpoint/2010/main" val="1643429889"/>
      </p:ext>
    </p:extLst>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F55160D-1544-4C4F-9AC5-D343AF8ACF8F}" type="datetime1">
              <a:rPr lang="tr-TR" smtClean="0"/>
              <a:t>30.10.2023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DF045EC-48BF-BA44-998E-8ED3EE7B226A}" type="slidenum">
              <a:rPr lang="en-US" smtClean="0"/>
              <a:t>‹#›</a:t>
            </a:fld>
            <a:endParaRPr lang="en-US"/>
          </a:p>
        </p:txBody>
      </p:sp>
    </p:spTree>
    <p:extLst>
      <p:ext uri="{BB962C8B-B14F-4D97-AF65-F5344CB8AC3E}">
        <p14:creationId xmlns:p14="http://schemas.microsoft.com/office/powerpoint/2010/main" val="20720120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BEAF4AF-A58A-A540-AB55-F8659559E752}" type="datetime1">
              <a:rPr lang="tr-TR" smtClean="0"/>
              <a:t>30.10.2023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DF045EC-48BF-BA44-998E-8ED3EE7B226A}" type="slidenum">
              <a:rPr lang="en-US" smtClean="0"/>
              <a:t>‹#›</a:t>
            </a:fld>
            <a:endParaRPr lang="en-US"/>
          </a:p>
        </p:txBody>
      </p:sp>
    </p:spTree>
    <p:extLst>
      <p:ext uri="{BB962C8B-B14F-4D97-AF65-F5344CB8AC3E}">
        <p14:creationId xmlns:p14="http://schemas.microsoft.com/office/powerpoint/2010/main" val="27484947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399212" y="5883275"/>
            <a:ext cx="914400" cy="365125"/>
          </a:xfrm>
        </p:spPr>
        <p:txBody>
          <a:bodyPr/>
          <a:lstStyle/>
          <a:p>
            <a:fld id="{DBC0F23E-87D8-CD44-A61D-52B32A5C3082}" type="datetime1">
              <a:rPr lang="tr-TR" smtClean="0"/>
              <a:t>30.10.2023</a:t>
            </a:fld>
            <a:endParaRPr lang="en-US"/>
          </a:p>
        </p:txBody>
      </p:sp>
      <p:sp>
        <p:nvSpPr>
          <p:cNvPr id="6" name="Footer Placeholder 5"/>
          <p:cNvSpPr>
            <a:spLocks noGrp="1"/>
          </p:cNvSpPr>
          <p:nvPr>
            <p:ph type="ftr" sz="quarter" idx="11"/>
          </p:nvPr>
        </p:nvSpPr>
        <p:spPr>
          <a:xfrm>
            <a:off x="1141412" y="5883275"/>
            <a:ext cx="5105400" cy="365125"/>
          </a:xfrm>
        </p:spPr>
        <p:txBody>
          <a:bodyPr/>
          <a:lstStyle/>
          <a:p>
            <a:endParaRPr lang="en-US"/>
          </a:p>
        </p:txBody>
      </p:sp>
      <p:sp>
        <p:nvSpPr>
          <p:cNvPr id="7" name="Slide Number Placeholder 6"/>
          <p:cNvSpPr>
            <a:spLocks noGrp="1"/>
          </p:cNvSpPr>
          <p:nvPr>
            <p:ph type="sldNum" sz="quarter" idx="12"/>
          </p:nvPr>
        </p:nvSpPr>
        <p:spPr>
          <a:xfrm>
            <a:off x="10742612" y="5883275"/>
            <a:ext cx="322567" cy="365125"/>
          </a:xfrm>
        </p:spPr>
        <p:txBody>
          <a:bodyPr/>
          <a:lstStyle/>
          <a:p>
            <a:fld id="{1DF045EC-48BF-BA44-998E-8ED3EE7B226A}" type="slidenum">
              <a:rPr lang="en-US" smtClean="0"/>
              <a:t>‹#›</a:t>
            </a:fld>
            <a:endParaRPr lang="en-US"/>
          </a:p>
        </p:txBody>
      </p:sp>
    </p:spTree>
    <p:extLst>
      <p:ext uri="{BB962C8B-B14F-4D97-AF65-F5344CB8AC3E}">
        <p14:creationId xmlns:p14="http://schemas.microsoft.com/office/powerpoint/2010/main" val="15001341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BE7D11B5-C90A-434A-8674-0F5B815AE693}" type="datetime1">
              <a:rPr lang="tr-TR" smtClean="0"/>
              <a:t>30.10.2023</a:t>
            </a:fld>
            <a:endParaRPr lang="en-US"/>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1DF045EC-48BF-BA44-998E-8ED3EE7B226A}" type="slidenum">
              <a:rPr lang="en-US" smtClean="0"/>
              <a:t>‹#›</a:t>
            </a:fld>
            <a:endParaRPr lang="en-US"/>
          </a:p>
        </p:txBody>
      </p:sp>
    </p:spTree>
    <p:extLst>
      <p:ext uri="{BB962C8B-B14F-4D97-AF65-F5344CB8AC3E}">
        <p14:creationId xmlns:p14="http://schemas.microsoft.com/office/powerpoint/2010/main" val="1302554168"/>
      </p:ext>
    </p:extLst>
  </p:cSld>
  <p:clrMap bg1="dk1" tx1="lt1" bg2="dk2" tx2="lt2" accent1="accent1" accent2="accent2" accent3="accent3" accent4="accent4" accent5="accent5" accent6="accent6" hlink="hlink" folHlink="folHlink"/>
  <p:sldLayoutIdLst>
    <p:sldLayoutId id="2147483985" r:id="rId1"/>
    <p:sldLayoutId id="2147483986" r:id="rId2"/>
    <p:sldLayoutId id="2147483987" r:id="rId3"/>
    <p:sldLayoutId id="2147483988" r:id="rId4"/>
    <p:sldLayoutId id="2147483989" r:id="rId5"/>
    <p:sldLayoutId id="2147483990" r:id="rId6"/>
    <p:sldLayoutId id="2147483991" r:id="rId7"/>
    <p:sldLayoutId id="2147483992" r:id="rId8"/>
    <p:sldLayoutId id="2147483993" r:id="rId9"/>
    <p:sldLayoutId id="2147483994" r:id="rId10"/>
    <p:sldLayoutId id="2147483995" r:id="rId11"/>
    <p:sldLayoutId id="2147483996" r:id="rId12"/>
    <p:sldLayoutId id="2147483997" r:id="rId13"/>
    <p:sldLayoutId id="2147483998" r:id="rId14"/>
    <p:sldLayoutId id="2147483999" r:id="rId15"/>
    <p:sldLayoutId id="2147484000" r:id="rId16"/>
    <p:sldLayoutId id="2147484001" r:id="rId17"/>
  </p:sldLayoutIdLst>
  <p:hf hdr="0" ftr="0" dt="0"/>
  <p:txStyles>
    <p:titleStyle>
      <a:lvl1pPr algn="l" defTabSz="457200" rtl="0" eaLnBrk="1" latinLnBrk="0" hangingPunct="1">
        <a:spcBef>
          <a:spcPct val="0"/>
        </a:spcBef>
        <a:buNone/>
        <a:defRPr sz="3200" kern="1200" cap="all">
          <a:ln w="3175" cmpd="sng">
            <a:noFill/>
          </a:ln>
          <a:solidFill>
            <a:schemeClr val="accent1"/>
          </a:soli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00000"/>
        <a:buFont typeface="Arial"/>
        <a:buChar char="•"/>
        <a:defRPr sz="20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00000"/>
        <a:buFont typeface="Arial"/>
        <a:buChar char="•"/>
        <a:defRPr sz="18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00000"/>
        <a:buFont typeface="Arial"/>
        <a:buChar char="•"/>
        <a:defRPr sz="16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00000"/>
        <a:buFont typeface="Arial"/>
        <a:buChar char="•"/>
        <a:defRPr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00000"/>
        <a:buFont typeface="Arial"/>
        <a:buChar char="•"/>
        <a:defRPr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sv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3.svg"/></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25.sv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2.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2.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2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5.svg"/></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14.xml"/><Relationship Id="rId2" Type="http://schemas.openxmlformats.org/officeDocument/2006/relationships/diagramData" Target="../diagrams/data14.xml"/><Relationship Id="rId1" Type="http://schemas.openxmlformats.org/officeDocument/2006/relationships/slideLayout" Target="../slideLayouts/slideLayout2.xml"/><Relationship Id="rId6" Type="http://schemas.microsoft.com/office/2007/relationships/diagramDrawing" Target="../diagrams/drawing14.xml"/><Relationship Id="rId5" Type="http://schemas.openxmlformats.org/officeDocument/2006/relationships/diagramColors" Target="../diagrams/colors14.xml"/><Relationship Id="rId4" Type="http://schemas.openxmlformats.org/officeDocument/2006/relationships/diagramQuickStyle" Target="../diagrams/quickStyle14.xml"/></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jpeg"/><Relationship Id="rId1" Type="http://schemas.openxmlformats.org/officeDocument/2006/relationships/slideLayout" Target="../slideLayouts/slideLayout2.xml"/><Relationship Id="rId4" Type="http://schemas.openxmlformats.org/officeDocument/2006/relationships/image" Target="../media/image40.svg"/></Relationships>
</file>

<file path=ppt/slides/_rels/slide33.xml.rels><?xml version="1.0" encoding="UTF-8" standalone="yes"?>
<Relationships xmlns="http://schemas.openxmlformats.org/package/2006/relationships"><Relationship Id="rId3" Type="http://schemas.openxmlformats.org/officeDocument/2006/relationships/diagramData" Target="../diagrams/data15.xml"/><Relationship Id="rId7" Type="http://schemas.microsoft.com/office/2007/relationships/diagramDrawing" Target="../diagrams/drawing15.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15.xml"/><Relationship Id="rId5" Type="http://schemas.openxmlformats.org/officeDocument/2006/relationships/diagramQuickStyle" Target="../diagrams/quickStyle15.xml"/><Relationship Id="rId4" Type="http://schemas.openxmlformats.org/officeDocument/2006/relationships/diagramLayout" Target="../diagrams/layout1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38.jpeg"/><Relationship Id="rId1" Type="http://schemas.openxmlformats.org/officeDocument/2006/relationships/slideLayout" Target="../slideLayouts/slideLayout2.xml"/><Relationship Id="rId4" Type="http://schemas.openxmlformats.org/officeDocument/2006/relationships/image" Target="../media/image48.sv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50.sv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D908C9-B345-3631-0760-B300F5BBAAC0}"/>
              </a:ext>
            </a:extLst>
          </p:cNvPr>
          <p:cNvSpPr>
            <a:spLocks noGrp="1"/>
          </p:cNvSpPr>
          <p:nvPr>
            <p:ph type="ctrTitle"/>
          </p:nvPr>
        </p:nvSpPr>
        <p:spPr>
          <a:xfrm>
            <a:off x="5334180" y="812495"/>
            <a:ext cx="6631630" cy="3912209"/>
          </a:xfrm>
        </p:spPr>
        <p:txBody>
          <a:bodyPr vert="horz" lIns="91440" tIns="45720" rIns="91440" bIns="45720" rtlCol="0" anchor="b">
            <a:noAutofit/>
          </a:bodyPr>
          <a:lstStyle/>
          <a:p>
            <a:pPr algn="l">
              <a:lnSpc>
                <a:spcPct val="90000"/>
              </a:lnSpc>
            </a:pPr>
            <a:r>
              <a:rPr lang="en-US" sz="4400" cap="none" dirty="0">
                <a:effectLst>
                  <a:glow rad="38100">
                    <a:schemeClr val="bg1">
                      <a:lumMod val="65000"/>
                      <a:lumOff val="35000"/>
                      <a:alpha val="40000"/>
                    </a:schemeClr>
                  </a:glow>
                  <a:outerShdw blurRad="28575" dist="38100" dir="14040000" algn="tl" rotWithShape="0">
                    <a:srgbClr val="000000">
                      <a:alpha val="25000"/>
                    </a:srgbClr>
                  </a:outerShdw>
                </a:effectLst>
                <a:latin typeface="Calibri Light" panose="020F0302020204030204" pitchFamily="34" charset="0"/>
                <a:cs typeface="Calibri Light" panose="020F0302020204030204" pitchFamily="34" charset="0"/>
              </a:rPr>
              <a:t>A PROPOSAL TO INVESTIGATE ENGINEERING SOLUTIONS TO REDUCE THE URBAN AREA WILD BOAR POPULATION NEAR HEKİMKÖY COMPLEX, TÜRKBÜKÜ, BODRUM </a:t>
            </a:r>
            <a:endParaRPr lang="en-US" sz="4400" cap="none" dirty="0">
              <a:effectLst>
                <a:glow rad="38100">
                  <a:srgbClr val="000000">
                    <a:lumMod val="65000"/>
                    <a:lumOff val="35000"/>
                    <a:alpha val="40000"/>
                  </a:srgbClr>
                </a:glow>
                <a:outerShdw blurRad="28575" dist="38100" dir="14040000" algn="tl" rotWithShape="0">
                  <a:srgbClr val="000000">
                    <a:alpha val="25000"/>
                  </a:srgbClr>
                </a:outerShdw>
              </a:effectLst>
              <a:latin typeface="Calibri Light" panose="020F0302020204030204" pitchFamily="34" charset="0"/>
              <a:cs typeface="Calibri Light" panose="020F0302020204030204" pitchFamily="34" charset="0"/>
            </a:endParaRPr>
          </a:p>
        </p:txBody>
      </p:sp>
      <p:pic>
        <p:nvPicPr>
          <p:cNvPr id="17" name="Graphic 16" descr="Pig">
            <a:extLst>
              <a:ext uri="{FF2B5EF4-FFF2-40B4-BE49-F238E27FC236}">
                <a16:creationId xmlns:a16="http://schemas.microsoft.com/office/drawing/2014/main" id="{6E9B06D9-D5D3-FD2D-47C6-9172FF72EE3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33999" y="1423793"/>
            <a:ext cx="4001315" cy="4001315"/>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
        <p:nvSpPr>
          <p:cNvPr id="6" name="TextBox 5">
            <a:extLst>
              <a:ext uri="{FF2B5EF4-FFF2-40B4-BE49-F238E27FC236}">
                <a16:creationId xmlns:a16="http://schemas.microsoft.com/office/drawing/2014/main" id="{92275F35-043F-8082-DDC3-1258746343C0}"/>
              </a:ext>
            </a:extLst>
          </p:cNvPr>
          <p:cNvSpPr txBox="1"/>
          <p:nvPr/>
        </p:nvSpPr>
        <p:spPr>
          <a:xfrm>
            <a:off x="5334180" y="4796799"/>
            <a:ext cx="6324420" cy="2092881"/>
          </a:xfrm>
          <a:prstGeom prst="rect">
            <a:avLst/>
          </a:prstGeom>
          <a:noFill/>
        </p:spPr>
        <p:txBody>
          <a:bodyPr wrap="square" rtlCol="0">
            <a:spAutoFit/>
          </a:bodyPr>
          <a:lstStyle/>
          <a:p>
            <a:pPr algn="l"/>
            <a:r>
              <a:rPr lang="en-US" sz="2800" dirty="0">
                <a:latin typeface="Calibri Light" panose="020F0302020204030204" pitchFamily="34" charset="0"/>
                <a:cs typeface="Calibri Light" panose="020F0302020204030204" pitchFamily="34" charset="0"/>
              </a:rPr>
              <a:t>Name: Yasemin Akın</a:t>
            </a:r>
          </a:p>
          <a:p>
            <a:pPr algn="l"/>
            <a:r>
              <a:rPr lang="en-US" sz="2800" dirty="0">
                <a:latin typeface="Calibri Light" panose="020F0302020204030204" pitchFamily="34" charset="0"/>
                <a:cs typeface="Calibri Light" panose="020F0302020204030204" pitchFamily="34" charset="0"/>
              </a:rPr>
              <a:t>School ID: 22101782</a:t>
            </a:r>
            <a:endParaRPr lang="en-US" sz="2800" dirty="0">
              <a:effectLst>
                <a:glow rad="38100">
                  <a:srgbClr val="000000">
                    <a:lumMod val="50000"/>
                    <a:lumOff val="50000"/>
                    <a:alpha val="20000"/>
                  </a:srgbClr>
                </a:glow>
                <a:outerShdw blurRad="44450" dist="12700" dir="13860000" algn="tl" rotWithShape="0">
                  <a:srgbClr val="000000">
                    <a:alpha val="20000"/>
                  </a:srgbClr>
                </a:outerShdw>
              </a:effectLst>
              <a:latin typeface="Calibri Light" panose="020F0302020204030204" pitchFamily="34" charset="0"/>
              <a:cs typeface="Calibri Light" panose="020F0302020204030204" pitchFamily="34" charset="0"/>
            </a:endParaRPr>
          </a:p>
          <a:p>
            <a:pPr algn="l"/>
            <a:r>
              <a:rPr lang="en-US" sz="2800" dirty="0">
                <a:latin typeface="Calibri Light" panose="020F0302020204030204" pitchFamily="34" charset="0"/>
                <a:cs typeface="Calibri Light" panose="020F0302020204030204" pitchFamily="34" charset="0"/>
              </a:rPr>
              <a:t>Class: ENG 401 004</a:t>
            </a:r>
            <a:endParaRPr lang="en-US" sz="2800" dirty="0">
              <a:effectLst>
                <a:glow rad="38100">
                  <a:srgbClr val="000000">
                    <a:lumMod val="50000"/>
                    <a:lumOff val="50000"/>
                    <a:alpha val="20000"/>
                  </a:srgbClr>
                </a:glow>
                <a:outerShdw blurRad="44450" dist="12700" dir="13860000" algn="tl" rotWithShape="0">
                  <a:srgbClr val="000000">
                    <a:alpha val="20000"/>
                  </a:srgbClr>
                </a:outerShdw>
              </a:effectLst>
              <a:latin typeface="Calibri Light" panose="020F0302020204030204" pitchFamily="34" charset="0"/>
              <a:cs typeface="Calibri Light" panose="020F0302020204030204" pitchFamily="34" charset="0"/>
            </a:endParaRPr>
          </a:p>
          <a:p>
            <a:pPr algn="l"/>
            <a:r>
              <a:rPr lang="en-US" sz="2800" dirty="0">
                <a:latin typeface="Calibri Light" panose="020F0302020204030204" pitchFamily="34" charset="0"/>
                <a:cs typeface="Calibri Light" panose="020F0302020204030204" pitchFamily="34" charset="0"/>
              </a:rPr>
              <a:t>Instructor: Marlene Denice Elwell</a:t>
            </a:r>
            <a:endParaRPr lang="en-US" sz="2800" dirty="0">
              <a:effectLst>
                <a:glow rad="38100">
                  <a:srgbClr val="000000">
                    <a:lumMod val="50000"/>
                    <a:lumOff val="50000"/>
                    <a:alpha val="20000"/>
                  </a:srgbClr>
                </a:glow>
                <a:outerShdw blurRad="44450" dist="12700" dir="13860000" algn="tl" rotWithShape="0">
                  <a:srgbClr val="000000">
                    <a:alpha val="20000"/>
                  </a:srgbClr>
                </a:outerShdw>
              </a:effectLst>
              <a:latin typeface="Calibri Light" panose="020F0302020204030204" pitchFamily="34" charset="0"/>
              <a:cs typeface="Calibri Light" panose="020F0302020204030204" pitchFamily="34" charset="0"/>
            </a:endParaRPr>
          </a:p>
          <a:p>
            <a:endParaRPr lang="en-US" dirty="0"/>
          </a:p>
        </p:txBody>
      </p:sp>
    </p:spTree>
    <p:extLst>
      <p:ext uri="{BB962C8B-B14F-4D97-AF65-F5344CB8AC3E}">
        <p14:creationId xmlns:p14="http://schemas.microsoft.com/office/powerpoint/2010/main" val="38621099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A35008C-5D01-95BE-1FBC-78622F54E244}"/>
              </a:ext>
            </a:extLst>
          </p:cNvPr>
          <p:cNvSpPr>
            <a:spLocks noGrp="1"/>
          </p:cNvSpPr>
          <p:nvPr>
            <p:ph type="title"/>
          </p:nvPr>
        </p:nvSpPr>
        <p:spPr>
          <a:xfrm>
            <a:off x="705478" y="402507"/>
            <a:ext cx="9905998" cy="1267691"/>
          </a:xfrm>
        </p:spPr>
        <p:txBody>
          <a:bodyPr>
            <a:normAutofit/>
          </a:bodyPr>
          <a:lstStyle/>
          <a:p>
            <a:r>
              <a:rPr lang="en-US" sz="4800" dirty="0">
                <a:latin typeface="Calibri Light" panose="020F0302020204030204" pitchFamily="34" charset="0"/>
                <a:cs typeface="Calibri Light" panose="020F0302020204030204" pitchFamily="34" charset="0"/>
              </a:rPr>
              <a:t>1.0 Introduction</a:t>
            </a:r>
          </a:p>
        </p:txBody>
      </p:sp>
      <p:sp>
        <p:nvSpPr>
          <p:cNvPr id="11" name="Slide Number Placeholder 10">
            <a:extLst>
              <a:ext uri="{FF2B5EF4-FFF2-40B4-BE49-F238E27FC236}">
                <a16:creationId xmlns:a16="http://schemas.microsoft.com/office/drawing/2014/main" id="{F8D95780-6D8B-287C-8D14-AEA7913F04F2}"/>
              </a:ext>
            </a:extLst>
          </p:cNvPr>
          <p:cNvSpPr>
            <a:spLocks noGrp="1"/>
          </p:cNvSpPr>
          <p:nvPr>
            <p:ph type="sldNum" sz="quarter" idx="12"/>
          </p:nvPr>
        </p:nvSpPr>
        <p:spPr/>
        <p:txBody>
          <a:bodyPr/>
          <a:lstStyle/>
          <a:p>
            <a:fld id="{1DF045EC-48BF-BA44-998E-8ED3EE7B226A}" type="slidenum">
              <a:rPr lang="en-US" smtClean="0"/>
              <a:t>10</a:t>
            </a:fld>
            <a:endParaRPr lang="en-US"/>
          </a:p>
        </p:txBody>
      </p:sp>
      <p:graphicFrame>
        <p:nvGraphicFramePr>
          <p:cNvPr id="13" name="TextBox 7">
            <a:extLst>
              <a:ext uri="{FF2B5EF4-FFF2-40B4-BE49-F238E27FC236}">
                <a16:creationId xmlns:a16="http://schemas.microsoft.com/office/drawing/2014/main" id="{7386614D-C376-308A-297F-7CC4DAE86F7F}"/>
              </a:ext>
            </a:extLst>
          </p:cNvPr>
          <p:cNvGraphicFramePr/>
          <p:nvPr>
            <p:extLst>
              <p:ext uri="{D42A27DB-BD31-4B8C-83A1-F6EECF244321}">
                <p14:modId xmlns:p14="http://schemas.microsoft.com/office/powerpoint/2010/main" val="3275984357"/>
              </p:ext>
            </p:extLst>
          </p:nvPr>
        </p:nvGraphicFramePr>
        <p:xfrm>
          <a:off x="705478" y="1869622"/>
          <a:ext cx="11036595" cy="458587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216913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64D3988B-CBB5-7AD0-FB9B-066815E16512}"/>
              </a:ext>
            </a:extLst>
          </p:cNvPr>
          <p:cNvSpPr>
            <a:spLocks noGrp="1"/>
          </p:cNvSpPr>
          <p:nvPr>
            <p:ph type="title"/>
          </p:nvPr>
        </p:nvSpPr>
        <p:spPr>
          <a:xfrm>
            <a:off x="1141413" y="609600"/>
            <a:ext cx="9905998" cy="1468582"/>
          </a:xfrm>
        </p:spPr>
        <p:txBody>
          <a:bodyPr vert="horz" lIns="91440" tIns="45720" rIns="91440" bIns="45720" rtlCol="0" anchor="ctr">
            <a:normAutofit/>
          </a:bodyPr>
          <a:lstStyle/>
          <a:p>
            <a:r>
              <a:rPr lang="en-US"/>
              <a:t>1.0 Introduction</a:t>
            </a:r>
          </a:p>
        </p:txBody>
      </p:sp>
      <p:sp>
        <p:nvSpPr>
          <p:cNvPr id="9" name="Slide Number Placeholder 8">
            <a:extLst>
              <a:ext uri="{FF2B5EF4-FFF2-40B4-BE49-F238E27FC236}">
                <a16:creationId xmlns:a16="http://schemas.microsoft.com/office/drawing/2014/main" id="{2BDE7EFB-8F4E-30A1-005D-04F6F71C8F4D}"/>
              </a:ext>
            </a:extLst>
          </p:cNvPr>
          <p:cNvSpPr>
            <a:spLocks noGrp="1"/>
          </p:cNvSpPr>
          <p:nvPr>
            <p:ph type="sldNum" sz="quarter" idx="12"/>
          </p:nvPr>
        </p:nvSpPr>
        <p:spPr/>
        <p:txBody>
          <a:bodyPr vert="horz" lIns="91440" tIns="45720" rIns="91440" bIns="45720" rtlCol="0" anchor="ctr">
            <a:normAutofit/>
          </a:bodyPr>
          <a:lstStyle/>
          <a:p>
            <a:pPr>
              <a:spcAft>
                <a:spcPts val="600"/>
              </a:spcAft>
            </a:pPr>
            <a:fld id="{1DF045EC-48BF-BA44-998E-8ED3EE7B226A}" type="slidenum">
              <a:rPr lang="en-US" smtClean="0"/>
              <a:pPr>
                <a:spcAft>
                  <a:spcPts val="600"/>
                </a:spcAft>
              </a:pPr>
              <a:t>11</a:t>
            </a:fld>
            <a:endParaRPr lang="en-US"/>
          </a:p>
        </p:txBody>
      </p:sp>
      <p:graphicFrame>
        <p:nvGraphicFramePr>
          <p:cNvPr id="11" name="TextBox 6">
            <a:extLst>
              <a:ext uri="{FF2B5EF4-FFF2-40B4-BE49-F238E27FC236}">
                <a16:creationId xmlns:a16="http://schemas.microsoft.com/office/drawing/2014/main" id="{CB510865-8319-20C5-4AFB-DCAB3D80CD34}"/>
              </a:ext>
            </a:extLst>
          </p:cNvPr>
          <p:cNvGraphicFramePr/>
          <p:nvPr>
            <p:extLst>
              <p:ext uri="{D42A27DB-BD31-4B8C-83A1-F6EECF244321}">
                <p14:modId xmlns:p14="http://schemas.microsoft.com/office/powerpoint/2010/main" val="3868339797"/>
              </p:ext>
            </p:extLst>
          </p:nvPr>
        </p:nvGraphicFramePr>
        <p:xfrm>
          <a:off x="1141413" y="2286000"/>
          <a:ext cx="9906000" cy="33874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0972920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EC003F-0E39-C878-000F-34D3F9AB85FA}"/>
              </a:ext>
            </a:extLst>
          </p:cNvPr>
          <p:cNvSpPr>
            <a:spLocks noGrp="1"/>
          </p:cNvSpPr>
          <p:nvPr>
            <p:ph type="title"/>
          </p:nvPr>
        </p:nvSpPr>
        <p:spPr>
          <a:xfrm>
            <a:off x="6759859" y="2376662"/>
            <a:ext cx="4798142" cy="2104675"/>
          </a:xfrm>
        </p:spPr>
        <p:txBody>
          <a:bodyPr vert="horz" lIns="91440" tIns="45720" rIns="91440" bIns="45720" rtlCol="0" anchor="b">
            <a:normAutofit/>
          </a:bodyPr>
          <a:lstStyle/>
          <a:p>
            <a:pPr algn="ctr"/>
            <a:r>
              <a:rPr lang="en-US" sz="6000" dirty="0">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Calibri Light" panose="020F0302020204030204" pitchFamily="34" charset="0"/>
                <a:cs typeface="Calibri Light" panose="020F0302020204030204" pitchFamily="34" charset="0"/>
              </a:rPr>
              <a:t>2.0 Problem definition</a:t>
            </a:r>
          </a:p>
        </p:txBody>
      </p:sp>
      <p:sp>
        <p:nvSpPr>
          <p:cNvPr id="4" name="Slide Number Placeholder 3">
            <a:extLst>
              <a:ext uri="{FF2B5EF4-FFF2-40B4-BE49-F238E27FC236}">
                <a16:creationId xmlns:a16="http://schemas.microsoft.com/office/drawing/2014/main" id="{0D048919-E02D-89F6-401B-8F60BCBDFC1E}"/>
              </a:ext>
            </a:extLst>
          </p:cNvPr>
          <p:cNvSpPr>
            <a:spLocks noGrp="1"/>
          </p:cNvSpPr>
          <p:nvPr>
            <p:ph type="sldNum" sz="quarter" idx="12"/>
          </p:nvPr>
        </p:nvSpPr>
        <p:spPr/>
        <p:txBody>
          <a:bodyPr/>
          <a:lstStyle/>
          <a:p>
            <a:fld id="{1DF045EC-48BF-BA44-998E-8ED3EE7B226A}" type="slidenum">
              <a:rPr lang="en-US" smtClean="0"/>
              <a:t>12</a:t>
            </a:fld>
            <a:endParaRPr lang="en-US"/>
          </a:p>
        </p:txBody>
      </p:sp>
      <p:pic>
        <p:nvPicPr>
          <p:cNvPr id="6" name="Graphic 5" descr="Dictionary">
            <a:extLst>
              <a:ext uri="{FF2B5EF4-FFF2-40B4-BE49-F238E27FC236}">
                <a16:creationId xmlns:a16="http://schemas.microsoft.com/office/drawing/2014/main" id="{016F0005-BB90-AB4B-BAFC-F38BAF2D786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33999" y="701410"/>
            <a:ext cx="5462001" cy="5462001"/>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20812767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166BE2A9-7DE1-E0A7-524D-BF5B511580AD}"/>
              </a:ext>
            </a:extLst>
          </p:cNvPr>
          <p:cNvSpPr>
            <a:spLocks noGrp="1"/>
          </p:cNvSpPr>
          <p:nvPr>
            <p:ph type="title"/>
          </p:nvPr>
        </p:nvSpPr>
        <p:spPr>
          <a:xfrm>
            <a:off x="705478" y="402507"/>
            <a:ext cx="9905998" cy="1267691"/>
          </a:xfrm>
        </p:spPr>
        <p:txBody>
          <a:bodyPr>
            <a:normAutofit/>
          </a:bodyPr>
          <a:lstStyle/>
          <a:p>
            <a:r>
              <a:rPr lang="en-US" sz="4800" dirty="0">
                <a:latin typeface="Calibri Light" panose="020F0302020204030204" pitchFamily="34" charset="0"/>
                <a:cs typeface="Calibri Light" panose="020F0302020204030204" pitchFamily="34" charset="0"/>
              </a:rPr>
              <a:t>2.0 Problem defınıtıon</a:t>
            </a:r>
          </a:p>
        </p:txBody>
      </p:sp>
      <p:sp>
        <p:nvSpPr>
          <p:cNvPr id="18" name="Slide Number Placeholder 17">
            <a:extLst>
              <a:ext uri="{FF2B5EF4-FFF2-40B4-BE49-F238E27FC236}">
                <a16:creationId xmlns:a16="http://schemas.microsoft.com/office/drawing/2014/main" id="{28B969D2-7213-638F-1EB1-5D0321BA045E}"/>
              </a:ext>
            </a:extLst>
          </p:cNvPr>
          <p:cNvSpPr>
            <a:spLocks noGrp="1"/>
          </p:cNvSpPr>
          <p:nvPr>
            <p:ph type="sldNum" sz="quarter" idx="12"/>
          </p:nvPr>
        </p:nvSpPr>
        <p:spPr/>
        <p:txBody>
          <a:bodyPr/>
          <a:lstStyle/>
          <a:p>
            <a:fld id="{1DF045EC-48BF-BA44-998E-8ED3EE7B226A}" type="slidenum">
              <a:rPr lang="en-US" smtClean="0"/>
              <a:t>13</a:t>
            </a:fld>
            <a:endParaRPr lang="en-US"/>
          </a:p>
        </p:txBody>
      </p:sp>
      <p:sp>
        <p:nvSpPr>
          <p:cNvPr id="8" name="Content Placeholder 2">
            <a:extLst>
              <a:ext uri="{FF2B5EF4-FFF2-40B4-BE49-F238E27FC236}">
                <a16:creationId xmlns:a16="http://schemas.microsoft.com/office/drawing/2014/main" id="{09745FE5-32D6-578C-C7D6-7A77C48E16DE}"/>
              </a:ext>
            </a:extLst>
          </p:cNvPr>
          <p:cNvSpPr txBox="1">
            <a:spLocks/>
          </p:cNvSpPr>
          <p:nvPr/>
        </p:nvSpPr>
        <p:spPr>
          <a:xfrm>
            <a:off x="705478" y="1568746"/>
            <a:ext cx="10501238" cy="1167808"/>
          </a:xfrm>
          <a:prstGeom prst="rect">
            <a:avLst/>
          </a:prstGeom>
        </p:spPr>
        <p:txBody>
          <a:bodyPr vert="horz" lIns="91440" tIns="45720" rIns="91440" bIns="45720" rtlCol="0">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0" indent="0">
              <a:buNone/>
            </a:pPr>
            <a:r>
              <a:rPr lang="en-US" sz="4000" dirty="0">
                <a:latin typeface="Calibri Light" panose="020F0302020204030204" pitchFamily="34" charset="0"/>
                <a:cs typeface="Calibri Light" panose="020F0302020204030204" pitchFamily="34" charset="0"/>
              </a:rPr>
              <a:t>2.1 PROBLEM:</a:t>
            </a:r>
          </a:p>
        </p:txBody>
      </p:sp>
      <p:graphicFrame>
        <p:nvGraphicFramePr>
          <p:cNvPr id="16" name="TextBox 10">
            <a:extLst>
              <a:ext uri="{FF2B5EF4-FFF2-40B4-BE49-F238E27FC236}">
                <a16:creationId xmlns:a16="http://schemas.microsoft.com/office/drawing/2014/main" id="{9FC9CAB8-2426-E2A4-515C-945AF3BCFC4A}"/>
              </a:ext>
            </a:extLst>
          </p:cNvPr>
          <p:cNvGraphicFramePr/>
          <p:nvPr>
            <p:extLst>
              <p:ext uri="{D42A27DB-BD31-4B8C-83A1-F6EECF244321}">
                <p14:modId xmlns:p14="http://schemas.microsoft.com/office/powerpoint/2010/main" val="2685910241"/>
              </p:ext>
            </p:extLst>
          </p:nvPr>
        </p:nvGraphicFramePr>
        <p:xfrm>
          <a:off x="1" y="2519915"/>
          <a:ext cx="12191999" cy="433808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852988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599946F2-C4C7-08AA-E281-435D57A06915}"/>
              </a:ext>
            </a:extLst>
          </p:cNvPr>
          <p:cNvSpPr>
            <a:spLocks noGrp="1"/>
          </p:cNvSpPr>
          <p:nvPr>
            <p:ph type="title"/>
          </p:nvPr>
        </p:nvSpPr>
        <p:spPr>
          <a:xfrm>
            <a:off x="705478" y="402507"/>
            <a:ext cx="9905998" cy="1267691"/>
          </a:xfrm>
        </p:spPr>
        <p:txBody>
          <a:bodyPr>
            <a:normAutofit/>
          </a:bodyPr>
          <a:lstStyle/>
          <a:p>
            <a:r>
              <a:rPr lang="en-US" sz="4800" dirty="0">
                <a:latin typeface="Calibri Light" panose="020F0302020204030204" pitchFamily="34" charset="0"/>
                <a:cs typeface="Calibri Light" panose="020F0302020204030204" pitchFamily="34" charset="0"/>
              </a:rPr>
              <a:t>2.0 Problem defınıtıon</a:t>
            </a:r>
          </a:p>
        </p:txBody>
      </p:sp>
      <p:sp>
        <p:nvSpPr>
          <p:cNvPr id="16" name="Slide Number Placeholder 15">
            <a:extLst>
              <a:ext uri="{FF2B5EF4-FFF2-40B4-BE49-F238E27FC236}">
                <a16:creationId xmlns:a16="http://schemas.microsoft.com/office/drawing/2014/main" id="{C476846C-D9D4-C9DD-1AB0-9CEC75498700}"/>
              </a:ext>
            </a:extLst>
          </p:cNvPr>
          <p:cNvSpPr>
            <a:spLocks noGrp="1"/>
          </p:cNvSpPr>
          <p:nvPr>
            <p:ph type="sldNum" sz="quarter" idx="12"/>
          </p:nvPr>
        </p:nvSpPr>
        <p:spPr/>
        <p:txBody>
          <a:bodyPr/>
          <a:lstStyle/>
          <a:p>
            <a:fld id="{1DF045EC-48BF-BA44-998E-8ED3EE7B226A}" type="slidenum">
              <a:rPr lang="en-US" smtClean="0"/>
              <a:t>14</a:t>
            </a:fld>
            <a:endParaRPr lang="en-US"/>
          </a:p>
        </p:txBody>
      </p:sp>
      <p:sp>
        <p:nvSpPr>
          <p:cNvPr id="8" name="Content Placeholder 2">
            <a:extLst>
              <a:ext uri="{FF2B5EF4-FFF2-40B4-BE49-F238E27FC236}">
                <a16:creationId xmlns:a16="http://schemas.microsoft.com/office/drawing/2014/main" id="{D9D8313A-EFB6-7008-759A-82823DFD6B4C}"/>
              </a:ext>
            </a:extLst>
          </p:cNvPr>
          <p:cNvSpPr txBox="1">
            <a:spLocks/>
          </p:cNvSpPr>
          <p:nvPr/>
        </p:nvSpPr>
        <p:spPr>
          <a:xfrm>
            <a:off x="705478" y="1568746"/>
            <a:ext cx="10501238" cy="1167808"/>
          </a:xfrm>
          <a:prstGeom prst="rect">
            <a:avLst/>
          </a:prstGeom>
        </p:spPr>
        <p:txBody>
          <a:bodyPr vert="horz" lIns="91440" tIns="45720" rIns="91440" bIns="45720" rtlCol="0">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0" indent="0">
              <a:buNone/>
            </a:pPr>
            <a:r>
              <a:rPr lang="en-US" sz="4000" dirty="0">
                <a:latin typeface="Calibri Light" panose="020F0302020204030204" pitchFamily="34" charset="0"/>
                <a:cs typeface="Calibri Light" panose="020F0302020204030204" pitchFamily="34" charset="0"/>
              </a:rPr>
              <a:t>2.1 PROBLEM:</a:t>
            </a:r>
          </a:p>
        </p:txBody>
      </p:sp>
      <p:graphicFrame>
        <p:nvGraphicFramePr>
          <p:cNvPr id="14" name="Diagram 13">
            <a:extLst>
              <a:ext uri="{FF2B5EF4-FFF2-40B4-BE49-F238E27FC236}">
                <a16:creationId xmlns:a16="http://schemas.microsoft.com/office/drawing/2014/main" id="{6E1C5CAC-AF8C-BA22-76D9-E46C19558815}"/>
              </a:ext>
            </a:extLst>
          </p:cNvPr>
          <p:cNvGraphicFramePr/>
          <p:nvPr>
            <p:extLst>
              <p:ext uri="{D42A27DB-BD31-4B8C-83A1-F6EECF244321}">
                <p14:modId xmlns:p14="http://schemas.microsoft.com/office/powerpoint/2010/main" val="3314658661"/>
              </p:ext>
            </p:extLst>
          </p:nvPr>
        </p:nvGraphicFramePr>
        <p:xfrm>
          <a:off x="1401726" y="1691463"/>
          <a:ext cx="9388548" cy="5029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616679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75C13E8A-C1B5-60DA-8945-4441D89C9E85}"/>
              </a:ext>
            </a:extLst>
          </p:cNvPr>
          <p:cNvSpPr>
            <a:spLocks noGrp="1"/>
          </p:cNvSpPr>
          <p:nvPr>
            <p:ph type="title"/>
          </p:nvPr>
        </p:nvSpPr>
        <p:spPr>
          <a:xfrm>
            <a:off x="705478" y="413140"/>
            <a:ext cx="9905998" cy="1267691"/>
          </a:xfrm>
        </p:spPr>
        <p:txBody>
          <a:bodyPr>
            <a:normAutofit/>
          </a:bodyPr>
          <a:lstStyle/>
          <a:p>
            <a:r>
              <a:rPr lang="en-US" sz="4800" dirty="0">
                <a:latin typeface="Calibri Light" panose="020F0302020204030204" pitchFamily="34" charset="0"/>
                <a:cs typeface="Calibri Light" panose="020F0302020204030204" pitchFamily="34" charset="0"/>
              </a:rPr>
              <a:t>2.0 Problem defınıtıon</a:t>
            </a:r>
          </a:p>
        </p:txBody>
      </p:sp>
      <p:sp>
        <p:nvSpPr>
          <p:cNvPr id="15" name="Slide Number Placeholder 14">
            <a:extLst>
              <a:ext uri="{FF2B5EF4-FFF2-40B4-BE49-F238E27FC236}">
                <a16:creationId xmlns:a16="http://schemas.microsoft.com/office/drawing/2014/main" id="{406735B5-10F2-8CB6-E400-4664B0E79DD1}"/>
              </a:ext>
            </a:extLst>
          </p:cNvPr>
          <p:cNvSpPr>
            <a:spLocks noGrp="1"/>
          </p:cNvSpPr>
          <p:nvPr>
            <p:ph type="sldNum" sz="quarter" idx="12"/>
          </p:nvPr>
        </p:nvSpPr>
        <p:spPr/>
        <p:txBody>
          <a:bodyPr/>
          <a:lstStyle/>
          <a:p>
            <a:fld id="{1DF045EC-48BF-BA44-998E-8ED3EE7B226A}" type="slidenum">
              <a:rPr lang="en-US" smtClean="0"/>
              <a:t>15</a:t>
            </a:fld>
            <a:endParaRPr lang="en-US"/>
          </a:p>
        </p:txBody>
      </p:sp>
      <p:sp>
        <p:nvSpPr>
          <p:cNvPr id="9" name="Content Placeholder 2">
            <a:extLst>
              <a:ext uri="{FF2B5EF4-FFF2-40B4-BE49-F238E27FC236}">
                <a16:creationId xmlns:a16="http://schemas.microsoft.com/office/drawing/2014/main" id="{69FD6F1A-8AC1-74B5-0DD4-459DC7C8EB4C}"/>
              </a:ext>
            </a:extLst>
          </p:cNvPr>
          <p:cNvSpPr txBox="1">
            <a:spLocks/>
          </p:cNvSpPr>
          <p:nvPr/>
        </p:nvSpPr>
        <p:spPr>
          <a:xfrm>
            <a:off x="705478" y="1568746"/>
            <a:ext cx="10501238" cy="1167808"/>
          </a:xfrm>
          <a:prstGeom prst="rect">
            <a:avLst/>
          </a:prstGeom>
        </p:spPr>
        <p:txBody>
          <a:bodyPr vert="horz" lIns="91440" tIns="45720" rIns="91440" bIns="45720" rtlCol="0">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0" indent="0">
              <a:buNone/>
            </a:pPr>
            <a:r>
              <a:rPr lang="en-US" sz="4000" dirty="0">
                <a:latin typeface="Calibri Light" panose="020F0302020204030204" pitchFamily="34" charset="0"/>
                <a:cs typeface="Calibri Light" panose="020F0302020204030204" pitchFamily="34" charset="0"/>
              </a:rPr>
              <a:t>2.2 ROOT CAUSES:</a:t>
            </a:r>
          </a:p>
        </p:txBody>
      </p:sp>
      <p:graphicFrame>
        <p:nvGraphicFramePr>
          <p:cNvPr id="18" name="TextBox 9">
            <a:extLst>
              <a:ext uri="{FF2B5EF4-FFF2-40B4-BE49-F238E27FC236}">
                <a16:creationId xmlns:a16="http://schemas.microsoft.com/office/drawing/2014/main" id="{FDB64BAE-1EA6-D746-3824-F01D7BA79B87}"/>
              </a:ext>
            </a:extLst>
          </p:cNvPr>
          <p:cNvGraphicFramePr/>
          <p:nvPr>
            <p:extLst>
              <p:ext uri="{D42A27DB-BD31-4B8C-83A1-F6EECF244321}">
                <p14:modId xmlns:p14="http://schemas.microsoft.com/office/powerpoint/2010/main" val="735432007"/>
              </p:ext>
            </p:extLst>
          </p:nvPr>
        </p:nvGraphicFramePr>
        <p:xfrm>
          <a:off x="144379" y="2486526"/>
          <a:ext cx="12047621" cy="28937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662975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7CDBB473-AD31-D6A0-494F-28DC32768D28}"/>
              </a:ext>
            </a:extLst>
          </p:cNvPr>
          <p:cNvSpPr>
            <a:spLocks noGrp="1"/>
          </p:cNvSpPr>
          <p:nvPr>
            <p:ph type="title"/>
          </p:nvPr>
        </p:nvSpPr>
        <p:spPr>
          <a:xfrm>
            <a:off x="705478" y="402507"/>
            <a:ext cx="9905998" cy="1267691"/>
          </a:xfrm>
        </p:spPr>
        <p:txBody>
          <a:bodyPr>
            <a:normAutofit/>
          </a:bodyPr>
          <a:lstStyle/>
          <a:p>
            <a:r>
              <a:rPr lang="en-US" sz="4800" dirty="0">
                <a:latin typeface="Calibri Light" panose="020F0302020204030204" pitchFamily="34" charset="0"/>
                <a:cs typeface="Calibri Light" panose="020F0302020204030204" pitchFamily="34" charset="0"/>
              </a:rPr>
              <a:t>2.0 Problem defınıtıon</a:t>
            </a:r>
          </a:p>
        </p:txBody>
      </p:sp>
      <p:sp>
        <p:nvSpPr>
          <p:cNvPr id="12" name="Slide Number Placeholder 11">
            <a:extLst>
              <a:ext uri="{FF2B5EF4-FFF2-40B4-BE49-F238E27FC236}">
                <a16:creationId xmlns:a16="http://schemas.microsoft.com/office/drawing/2014/main" id="{891077AA-9CBF-5353-688A-ADA764EF087D}"/>
              </a:ext>
            </a:extLst>
          </p:cNvPr>
          <p:cNvSpPr>
            <a:spLocks noGrp="1"/>
          </p:cNvSpPr>
          <p:nvPr>
            <p:ph type="sldNum" sz="quarter" idx="12"/>
          </p:nvPr>
        </p:nvSpPr>
        <p:spPr/>
        <p:txBody>
          <a:bodyPr/>
          <a:lstStyle/>
          <a:p>
            <a:fld id="{1DF045EC-48BF-BA44-998E-8ED3EE7B226A}" type="slidenum">
              <a:rPr lang="en-US" smtClean="0"/>
              <a:t>16</a:t>
            </a:fld>
            <a:endParaRPr lang="en-US"/>
          </a:p>
        </p:txBody>
      </p:sp>
      <p:sp>
        <p:nvSpPr>
          <p:cNvPr id="8" name="Content Placeholder 2">
            <a:extLst>
              <a:ext uri="{FF2B5EF4-FFF2-40B4-BE49-F238E27FC236}">
                <a16:creationId xmlns:a16="http://schemas.microsoft.com/office/drawing/2014/main" id="{D4319DC0-70EE-5190-DFF8-F7F7CB6B7C53}"/>
              </a:ext>
            </a:extLst>
          </p:cNvPr>
          <p:cNvSpPr txBox="1">
            <a:spLocks/>
          </p:cNvSpPr>
          <p:nvPr/>
        </p:nvSpPr>
        <p:spPr>
          <a:xfrm>
            <a:off x="705478" y="1568746"/>
            <a:ext cx="10501238" cy="1167808"/>
          </a:xfrm>
          <a:prstGeom prst="rect">
            <a:avLst/>
          </a:prstGeom>
        </p:spPr>
        <p:txBody>
          <a:bodyPr vert="horz" lIns="91440" tIns="45720" rIns="91440" bIns="45720" rtlCol="0">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0" indent="0">
              <a:buNone/>
            </a:pPr>
            <a:r>
              <a:rPr lang="en-US" sz="4000" dirty="0">
                <a:latin typeface="Calibri Light" panose="020F0302020204030204" pitchFamily="34" charset="0"/>
                <a:cs typeface="Calibri Light" panose="020F0302020204030204" pitchFamily="34" charset="0"/>
              </a:rPr>
              <a:t>2.3 PROBLEM SCOPE:</a:t>
            </a:r>
          </a:p>
        </p:txBody>
      </p:sp>
      <p:graphicFrame>
        <p:nvGraphicFramePr>
          <p:cNvPr id="11" name="TextBox 8">
            <a:extLst>
              <a:ext uri="{FF2B5EF4-FFF2-40B4-BE49-F238E27FC236}">
                <a16:creationId xmlns:a16="http://schemas.microsoft.com/office/drawing/2014/main" id="{00C43C7B-72EE-4EF7-4DCC-302718E08D4D}"/>
              </a:ext>
            </a:extLst>
          </p:cNvPr>
          <p:cNvGraphicFramePr/>
          <p:nvPr>
            <p:extLst>
              <p:ext uri="{D42A27DB-BD31-4B8C-83A1-F6EECF244321}">
                <p14:modId xmlns:p14="http://schemas.microsoft.com/office/powerpoint/2010/main" val="4031542759"/>
              </p:ext>
            </p:extLst>
          </p:nvPr>
        </p:nvGraphicFramePr>
        <p:xfrm>
          <a:off x="1433808" y="2188534"/>
          <a:ext cx="9044578" cy="45369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103052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7576FD-B8A2-3BDB-5BF9-A3A3ADDC5B97}"/>
              </a:ext>
            </a:extLst>
          </p:cNvPr>
          <p:cNvSpPr>
            <a:spLocks noGrp="1"/>
          </p:cNvSpPr>
          <p:nvPr>
            <p:ph type="title"/>
          </p:nvPr>
        </p:nvSpPr>
        <p:spPr>
          <a:xfrm>
            <a:off x="6759859" y="2339448"/>
            <a:ext cx="4798142" cy="2179103"/>
          </a:xfrm>
        </p:spPr>
        <p:txBody>
          <a:bodyPr vert="horz" lIns="91440" tIns="45720" rIns="91440" bIns="45720" rtlCol="0" anchor="b">
            <a:normAutofit/>
          </a:bodyPr>
          <a:lstStyle/>
          <a:p>
            <a:pPr algn="ctr"/>
            <a:r>
              <a:rPr lang="en-US" sz="6000" dirty="0">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Calibri Light" panose="020F0302020204030204" pitchFamily="34" charset="0"/>
                <a:cs typeface="Calibri Light" panose="020F0302020204030204" pitchFamily="34" charset="0"/>
              </a:rPr>
              <a:t>3.0 Proposed solutions</a:t>
            </a:r>
          </a:p>
        </p:txBody>
      </p:sp>
      <p:sp>
        <p:nvSpPr>
          <p:cNvPr id="5" name="Slide Number Placeholder 4">
            <a:extLst>
              <a:ext uri="{FF2B5EF4-FFF2-40B4-BE49-F238E27FC236}">
                <a16:creationId xmlns:a16="http://schemas.microsoft.com/office/drawing/2014/main" id="{5BCE5850-6F46-5C31-0313-BAA42A612420}"/>
              </a:ext>
            </a:extLst>
          </p:cNvPr>
          <p:cNvSpPr>
            <a:spLocks noGrp="1"/>
          </p:cNvSpPr>
          <p:nvPr>
            <p:ph type="sldNum" sz="quarter" idx="12"/>
          </p:nvPr>
        </p:nvSpPr>
        <p:spPr/>
        <p:txBody>
          <a:bodyPr/>
          <a:lstStyle/>
          <a:p>
            <a:fld id="{1DF045EC-48BF-BA44-998E-8ED3EE7B226A}" type="slidenum">
              <a:rPr lang="en-US" smtClean="0"/>
              <a:t>17</a:t>
            </a:fld>
            <a:endParaRPr lang="en-US"/>
          </a:p>
        </p:txBody>
      </p:sp>
      <p:pic>
        <p:nvPicPr>
          <p:cNvPr id="6" name="Graphic 5" descr="CRM Customer Insights App">
            <a:extLst>
              <a:ext uri="{FF2B5EF4-FFF2-40B4-BE49-F238E27FC236}">
                <a16:creationId xmlns:a16="http://schemas.microsoft.com/office/drawing/2014/main" id="{4F2F3C77-0CAC-8B7B-2B1B-55A1B84B3FA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33999" y="701410"/>
            <a:ext cx="5462001" cy="5462001"/>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2566798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4276E989-3E6F-7A92-A7DE-3309801FE2E4}"/>
              </a:ext>
            </a:extLst>
          </p:cNvPr>
          <p:cNvSpPr>
            <a:spLocks noGrp="1"/>
          </p:cNvSpPr>
          <p:nvPr>
            <p:ph type="title"/>
          </p:nvPr>
        </p:nvSpPr>
        <p:spPr>
          <a:xfrm>
            <a:off x="705478" y="402507"/>
            <a:ext cx="9905998" cy="1267691"/>
          </a:xfrm>
        </p:spPr>
        <p:txBody>
          <a:bodyPr>
            <a:normAutofit/>
          </a:bodyPr>
          <a:lstStyle/>
          <a:p>
            <a:r>
              <a:rPr lang="en-US" sz="4800" dirty="0">
                <a:latin typeface="Calibri Light" panose="020F0302020204030204" pitchFamily="34" charset="0"/>
                <a:cs typeface="Calibri Light" panose="020F0302020204030204" pitchFamily="34" charset="0"/>
              </a:rPr>
              <a:t>3.0 Proposed solutıons</a:t>
            </a:r>
          </a:p>
        </p:txBody>
      </p:sp>
      <p:sp>
        <p:nvSpPr>
          <p:cNvPr id="15" name="Slide Number Placeholder 14">
            <a:extLst>
              <a:ext uri="{FF2B5EF4-FFF2-40B4-BE49-F238E27FC236}">
                <a16:creationId xmlns:a16="http://schemas.microsoft.com/office/drawing/2014/main" id="{1A14DEAA-072D-BC9D-F803-C9FC4060C0B0}"/>
              </a:ext>
            </a:extLst>
          </p:cNvPr>
          <p:cNvSpPr>
            <a:spLocks noGrp="1"/>
          </p:cNvSpPr>
          <p:nvPr>
            <p:ph type="sldNum" sz="quarter" idx="12"/>
          </p:nvPr>
        </p:nvSpPr>
        <p:spPr/>
        <p:txBody>
          <a:bodyPr/>
          <a:lstStyle/>
          <a:p>
            <a:fld id="{1DF045EC-48BF-BA44-998E-8ED3EE7B226A}" type="slidenum">
              <a:rPr lang="en-US" smtClean="0"/>
              <a:t>18</a:t>
            </a:fld>
            <a:endParaRPr lang="en-US"/>
          </a:p>
        </p:txBody>
      </p:sp>
      <p:sp>
        <p:nvSpPr>
          <p:cNvPr id="13" name="TextBox 12">
            <a:extLst>
              <a:ext uri="{FF2B5EF4-FFF2-40B4-BE49-F238E27FC236}">
                <a16:creationId xmlns:a16="http://schemas.microsoft.com/office/drawing/2014/main" id="{BEC8FCCA-DC6A-D9A1-D197-BFBBB65D34DF}"/>
              </a:ext>
            </a:extLst>
          </p:cNvPr>
          <p:cNvSpPr txBox="1"/>
          <p:nvPr/>
        </p:nvSpPr>
        <p:spPr>
          <a:xfrm>
            <a:off x="705478" y="1892595"/>
            <a:ext cx="11036595" cy="4031873"/>
          </a:xfrm>
          <a:prstGeom prst="rect">
            <a:avLst/>
          </a:prstGeom>
          <a:noFill/>
        </p:spPr>
        <p:txBody>
          <a:bodyPr wrap="square" rtlCol="0">
            <a:spAutoFit/>
          </a:bodyPr>
          <a:lstStyle/>
          <a:p>
            <a:pPr marL="0" indent="0">
              <a:buNone/>
            </a:pPr>
            <a:r>
              <a:rPr lang="en-TR" sz="3200" dirty="0">
                <a:latin typeface="Calibri Light" panose="020F0302020204030204" pitchFamily="34" charset="0"/>
                <a:cs typeface="Calibri Light" panose="020F0302020204030204" pitchFamily="34" charset="0"/>
              </a:rPr>
              <a:t>Three engineering solutions are proposed to address the problem:</a:t>
            </a:r>
            <a:endParaRPr lang="tr-TR" sz="3200" dirty="0">
              <a:latin typeface="Calibri Light" panose="020F0302020204030204" pitchFamily="34" charset="0"/>
              <a:cs typeface="Calibri Light" panose="020F0302020204030204" pitchFamily="34" charset="0"/>
            </a:endParaRPr>
          </a:p>
          <a:p>
            <a:pPr marL="457200" indent="-457200">
              <a:buFont typeface="Arial" panose="020B0604020202020204" pitchFamily="34" charset="0"/>
              <a:buChar char="•"/>
            </a:pPr>
            <a:endParaRPr lang="tr-TR" sz="3200" dirty="0">
              <a:latin typeface="Calibri Light" panose="020F0302020204030204" pitchFamily="34" charset="0"/>
              <a:cs typeface="Calibri Light" panose="020F0302020204030204" pitchFamily="34" charset="0"/>
            </a:endParaRPr>
          </a:p>
          <a:p>
            <a:r>
              <a:rPr lang="en-US" sz="3200" dirty="0">
                <a:effectLst/>
                <a:latin typeface="Calibri Light" panose="020F0302020204030204" pitchFamily="34" charset="0"/>
                <a:ea typeface="Calibri" panose="020F0502020204030204" pitchFamily="34" charset="0"/>
                <a:cs typeface="Calibri Light" panose="020F0302020204030204" pitchFamily="34" charset="0"/>
              </a:rPr>
              <a:t>3.1 Kinect-Based Deterrent System with an Odor-Repellent</a:t>
            </a:r>
          </a:p>
          <a:p>
            <a:pPr marL="457200" indent="-457200">
              <a:buFont typeface="Arial" panose="020B0604020202020204" pitchFamily="34" charset="0"/>
              <a:buChar char="•"/>
            </a:pPr>
            <a:endParaRPr lang="en-TR" sz="3200" dirty="0">
              <a:effectLst/>
              <a:latin typeface="Calibri Light" panose="020F0302020204030204" pitchFamily="34" charset="0"/>
              <a:ea typeface="Calibri" panose="020F0502020204030204" pitchFamily="34" charset="0"/>
              <a:cs typeface="Calibri Light" panose="020F0302020204030204" pitchFamily="34" charset="0"/>
            </a:endParaRPr>
          </a:p>
          <a:p>
            <a:r>
              <a:rPr lang="en-US" sz="3200" dirty="0">
                <a:effectLst/>
                <a:latin typeface="Calibri Light" panose="020F0302020204030204" pitchFamily="34" charset="0"/>
                <a:ea typeface="Calibri" panose="020F0502020204030204" pitchFamily="34" charset="0"/>
                <a:cs typeface="Calibri Light" panose="020F0302020204030204" pitchFamily="34" charset="0"/>
              </a:rPr>
              <a:t>3.2 Machine Learning-Based Acoustic Deterrent System</a:t>
            </a:r>
          </a:p>
          <a:p>
            <a:pPr marL="457200" indent="-457200">
              <a:buFont typeface="Arial" panose="020B0604020202020204" pitchFamily="34" charset="0"/>
              <a:buChar char="•"/>
            </a:pPr>
            <a:endParaRPr lang="en-US" sz="3200" dirty="0">
              <a:effectLst/>
              <a:latin typeface="Calibri Light" panose="020F0302020204030204" pitchFamily="34" charset="0"/>
              <a:ea typeface="Calibri" panose="020F0502020204030204" pitchFamily="34" charset="0"/>
              <a:cs typeface="Calibri Light" panose="020F0302020204030204" pitchFamily="34" charset="0"/>
            </a:endParaRPr>
          </a:p>
          <a:p>
            <a:r>
              <a:rPr lang="en-US" sz="3200" dirty="0">
                <a:effectLst/>
                <a:latin typeface="Calibri Light" panose="020F0302020204030204" pitchFamily="34" charset="0"/>
                <a:ea typeface="Calibri" panose="020F0502020204030204" pitchFamily="34" charset="0"/>
                <a:cs typeface="Calibri Light" panose="020F0302020204030204" pitchFamily="34" charset="0"/>
              </a:rPr>
              <a:t>3.3 Sensor and Artificial Intelligence-Based Visual Deterrent System</a:t>
            </a:r>
            <a:endParaRPr lang="en-TR" sz="3200" dirty="0">
              <a:effectLst/>
              <a:latin typeface="Calibri Light" panose="020F0302020204030204" pitchFamily="34" charset="0"/>
              <a:ea typeface="Calibri" panose="020F0502020204030204" pitchFamily="34" charset="0"/>
              <a:cs typeface="Calibri Light" panose="020F0302020204030204" pitchFamily="34" charset="0"/>
            </a:endParaRPr>
          </a:p>
        </p:txBody>
      </p:sp>
      <p:sp>
        <p:nvSpPr>
          <p:cNvPr id="2" name="Content Placeholder 2">
            <a:extLst>
              <a:ext uri="{FF2B5EF4-FFF2-40B4-BE49-F238E27FC236}">
                <a16:creationId xmlns:a16="http://schemas.microsoft.com/office/drawing/2014/main" id="{E57B110C-9946-7048-6A77-4E865C0C783B}"/>
              </a:ext>
            </a:extLst>
          </p:cNvPr>
          <p:cNvSpPr txBox="1">
            <a:spLocks/>
          </p:cNvSpPr>
          <p:nvPr/>
        </p:nvSpPr>
        <p:spPr>
          <a:xfrm>
            <a:off x="705478" y="2261192"/>
            <a:ext cx="10501238" cy="1167808"/>
          </a:xfrm>
          <a:prstGeom prst="rect">
            <a:avLst/>
          </a:prstGeom>
        </p:spPr>
        <p:txBody>
          <a:bodyPr vert="horz" lIns="91440" tIns="45720" rIns="91440" bIns="45720" rtlCol="0">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0" indent="0">
              <a:buNone/>
            </a:pPr>
            <a:endParaRPr lang="en-US" sz="4000">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26618503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8C36C26-4794-5F28-29B1-E11CB214CDD4}"/>
              </a:ext>
            </a:extLst>
          </p:cNvPr>
          <p:cNvSpPr txBox="1"/>
          <p:nvPr/>
        </p:nvSpPr>
        <p:spPr>
          <a:xfrm>
            <a:off x="343971" y="2836437"/>
            <a:ext cx="6333275" cy="1569660"/>
          </a:xfrm>
          <a:prstGeom prst="rect">
            <a:avLst/>
          </a:prstGeom>
          <a:noFill/>
        </p:spPr>
        <p:txBody>
          <a:bodyPr wrap="square">
            <a:spAutoFit/>
          </a:bodyPr>
          <a:lstStyle/>
          <a:p>
            <a:endParaRPr lang="en-US" sz="2400" dirty="0">
              <a:latin typeface="Calibri Light" panose="020F0302020204030204" pitchFamily="34" charset="0"/>
              <a:cs typeface="Calibri Light" panose="020F0302020204030204" pitchFamily="34" charset="0"/>
            </a:endParaRPr>
          </a:p>
          <a:p>
            <a:pPr marL="285750" indent="-285750">
              <a:buFont typeface="Arial" panose="020B0604020202020204" pitchFamily="34" charset="0"/>
              <a:buChar char="•"/>
            </a:pPr>
            <a:r>
              <a:rPr lang="en-US" sz="2400" dirty="0">
                <a:latin typeface="Calibri Light" panose="020F0302020204030204" pitchFamily="34" charset="0"/>
                <a:cs typeface="Calibri Light" panose="020F0302020204030204" pitchFamily="34" charset="0"/>
              </a:rPr>
              <a:t>The system will consist of three pieces of hardware: a Kinect camera, a control unit, and an odor dispenser. </a:t>
            </a:r>
            <a:endParaRPr lang="en-TR" sz="2400" dirty="0">
              <a:latin typeface="Calibri Light" panose="020F0302020204030204" pitchFamily="34" charset="0"/>
              <a:cs typeface="Calibri Light" panose="020F0302020204030204" pitchFamily="34" charset="0"/>
            </a:endParaRPr>
          </a:p>
        </p:txBody>
      </p:sp>
      <p:sp>
        <p:nvSpPr>
          <p:cNvPr id="9" name="Title 1">
            <a:extLst>
              <a:ext uri="{FF2B5EF4-FFF2-40B4-BE49-F238E27FC236}">
                <a16:creationId xmlns:a16="http://schemas.microsoft.com/office/drawing/2014/main" id="{BDA09E4A-5DC9-1C32-F35D-D779EC207192}"/>
              </a:ext>
            </a:extLst>
          </p:cNvPr>
          <p:cNvSpPr>
            <a:spLocks noGrp="1"/>
          </p:cNvSpPr>
          <p:nvPr>
            <p:ph type="title"/>
          </p:nvPr>
        </p:nvSpPr>
        <p:spPr>
          <a:xfrm>
            <a:off x="705478" y="402507"/>
            <a:ext cx="9905998" cy="1267691"/>
          </a:xfrm>
        </p:spPr>
        <p:txBody>
          <a:bodyPr>
            <a:normAutofit/>
          </a:bodyPr>
          <a:lstStyle/>
          <a:p>
            <a:r>
              <a:rPr lang="en-US" sz="4800" dirty="0">
                <a:latin typeface="Calibri Light" panose="020F0302020204030204" pitchFamily="34" charset="0"/>
                <a:cs typeface="Calibri Light" panose="020F0302020204030204" pitchFamily="34" charset="0"/>
              </a:rPr>
              <a:t>3.0 Proposed solutıons</a:t>
            </a:r>
          </a:p>
        </p:txBody>
      </p:sp>
      <p:sp>
        <p:nvSpPr>
          <p:cNvPr id="13" name="Slide Number Placeholder 12">
            <a:extLst>
              <a:ext uri="{FF2B5EF4-FFF2-40B4-BE49-F238E27FC236}">
                <a16:creationId xmlns:a16="http://schemas.microsoft.com/office/drawing/2014/main" id="{B86C30AB-BA5C-BF68-4024-144E550D0341}"/>
              </a:ext>
            </a:extLst>
          </p:cNvPr>
          <p:cNvSpPr>
            <a:spLocks noGrp="1"/>
          </p:cNvSpPr>
          <p:nvPr>
            <p:ph type="sldNum" sz="quarter" idx="12"/>
          </p:nvPr>
        </p:nvSpPr>
        <p:spPr/>
        <p:txBody>
          <a:bodyPr/>
          <a:lstStyle/>
          <a:p>
            <a:fld id="{1DF045EC-48BF-BA44-998E-8ED3EE7B226A}" type="slidenum">
              <a:rPr lang="en-US" smtClean="0"/>
              <a:t>19</a:t>
            </a:fld>
            <a:endParaRPr lang="en-US"/>
          </a:p>
        </p:txBody>
      </p:sp>
      <p:sp>
        <p:nvSpPr>
          <p:cNvPr id="11" name="Content Placeholder 2">
            <a:extLst>
              <a:ext uri="{FF2B5EF4-FFF2-40B4-BE49-F238E27FC236}">
                <a16:creationId xmlns:a16="http://schemas.microsoft.com/office/drawing/2014/main" id="{73018607-7E94-6331-3488-E9AE84C7997B}"/>
              </a:ext>
            </a:extLst>
          </p:cNvPr>
          <p:cNvSpPr txBox="1">
            <a:spLocks/>
          </p:cNvSpPr>
          <p:nvPr/>
        </p:nvSpPr>
        <p:spPr>
          <a:xfrm>
            <a:off x="705478" y="1568746"/>
            <a:ext cx="10501238" cy="1167808"/>
          </a:xfrm>
          <a:prstGeom prst="rect">
            <a:avLst/>
          </a:prstGeom>
        </p:spPr>
        <p:txBody>
          <a:bodyPr vert="horz" lIns="91440" tIns="45720" rIns="91440" bIns="45720" rtlCol="0">
            <a:normAutofit fontScale="92500" lnSpcReduction="10000"/>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0" indent="0">
              <a:buNone/>
            </a:pPr>
            <a:r>
              <a:rPr lang="en-US" sz="4000" dirty="0">
                <a:latin typeface="Calibri Light" panose="020F0302020204030204" pitchFamily="34" charset="0"/>
                <a:cs typeface="Calibri Light" panose="020F0302020204030204" pitchFamily="34" charset="0"/>
              </a:rPr>
              <a:t>3.1 </a:t>
            </a:r>
            <a:r>
              <a:rPr lang="en-US" sz="4000" dirty="0">
                <a:effectLst/>
                <a:latin typeface="Calibri Light" panose="020F0302020204030204" pitchFamily="34" charset="0"/>
                <a:ea typeface="Calibri" panose="020F0502020204030204" pitchFamily="34" charset="0"/>
                <a:cs typeface="Calibri Light" panose="020F0302020204030204" pitchFamily="34" charset="0"/>
              </a:rPr>
              <a:t>KINECT-BASED DETERRENT SYSTEM WITH AN ODOR-REPELLENT</a:t>
            </a:r>
            <a:endParaRPr lang="en-US" sz="4000" dirty="0">
              <a:latin typeface="Calibri Light" panose="020F0302020204030204" pitchFamily="34" charset="0"/>
              <a:cs typeface="Calibri Light" panose="020F0302020204030204" pitchFamily="34" charset="0"/>
            </a:endParaRPr>
          </a:p>
        </p:txBody>
      </p:sp>
      <p:pic>
        <p:nvPicPr>
          <p:cNvPr id="2050" name="Picture 2" descr="Raspberry Pi 3 Fiyatları, Özellikleri ve Yorumları | En Ucuzu Akakçe">
            <a:extLst>
              <a:ext uri="{FF2B5EF4-FFF2-40B4-BE49-F238E27FC236}">
                <a16:creationId xmlns:a16="http://schemas.microsoft.com/office/drawing/2014/main" id="{8936C2E7-9689-3562-02E7-D14845945F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77246" y="2895647"/>
            <a:ext cx="3175648" cy="24516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Amazon.com: Automatic Air Freshener Dispenser Bathroom Timed Air Freshener  Spray Wall Mounted, Automatic Scent Dispenser for Home, Room, Offices,  Schools, Restaurants, Hotels, Public Toilet : Health &amp; Household">
            <a:extLst>
              <a:ext uri="{FF2B5EF4-FFF2-40B4-BE49-F238E27FC236}">
                <a16:creationId xmlns:a16="http://schemas.microsoft.com/office/drawing/2014/main" id="{51E23C82-AC2C-81BB-848A-9AC92DA4CA5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626" t="4849" r="27526" b="4849"/>
          <a:stretch/>
        </p:blipFill>
        <p:spPr bwMode="auto">
          <a:xfrm>
            <a:off x="10196623" y="2318542"/>
            <a:ext cx="1573618" cy="3168502"/>
          </a:xfrm>
          <a:prstGeom prst="rect">
            <a:avLst/>
          </a:prstGeom>
          <a:noFill/>
          <a:extLst>
            <a:ext uri="{909E8E84-426E-40DD-AFC4-6F175D3DCCD1}">
              <a14:hiddenFill xmlns:a14="http://schemas.microsoft.com/office/drawing/2010/main">
                <a:solidFill>
                  <a:srgbClr val="FFFFFF"/>
                </a:solidFill>
              </a14:hiddenFill>
            </a:ext>
          </a:extLst>
        </p:spPr>
      </p:pic>
      <p:sp>
        <p:nvSpPr>
          <p:cNvPr id="14" name="Text Box 1">
            <a:extLst>
              <a:ext uri="{FF2B5EF4-FFF2-40B4-BE49-F238E27FC236}">
                <a16:creationId xmlns:a16="http://schemas.microsoft.com/office/drawing/2014/main" id="{E462EFB0-409A-DF8A-07F5-ED05C9AD695B}"/>
              </a:ext>
            </a:extLst>
          </p:cNvPr>
          <p:cNvSpPr txBox="1"/>
          <p:nvPr/>
        </p:nvSpPr>
        <p:spPr>
          <a:xfrm>
            <a:off x="6677246" y="5406457"/>
            <a:ext cx="2959307" cy="332968"/>
          </a:xfrm>
          <a:prstGeom prst="rect">
            <a:avLst/>
          </a:prstGeom>
          <a:noFill/>
          <a:ln>
            <a:noFill/>
          </a:ln>
        </p:spPr>
        <p:txBody>
          <a:bodyPr rot="0" spcFirstLastPara="0" vert="horz" wrap="square" lIns="0" tIns="0" rIns="0" bIns="0" numCol="1" spcCol="0" rtlCol="0" fromWordArt="0" anchor="t" anchorCtr="0" forceAA="0" compatLnSpc="1">
            <a:prstTxWarp prst="textNoShape">
              <a:avLst/>
            </a:prstTxWarp>
            <a:noAutofit/>
          </a:bodyPr>
          <a:lstStyle/>
          <a:p>
            <a:pPr>
              <a:spcAft>
                <a:spcPts val="1000"/>
              </a:spcAft>
            </a:pPr>
            <a:r>
              <a:rPr lang="en-US" dirty="0">
                <a:effectLst/>
                <a:latin typeface="Calibri Light" panose="020F0302020204030204" pitchFamily="34" charset="0"/>
                <a:ea typeface="Calibri" panose="020F0502020204030204" pitchFamily="34" charset="0"/>
                <a:cs typeface="Calibri Light" panose="020F0302020204030204" pitchFamily="34" charset="0"/>
              </a:rPr>
              <a:t>Fig. 5: Microcontroller [14]</a:t>
            </a:r>
            <a:endParaRPr lang="en-TR" sz="1600" dirty="0">
              <a:effectLst/>
              <a:latin typeface="Calibri Light" panose="020F0302020204030204" pitchFamily="34" charset="0"/>
              <a:ea typeface="Calibri" panose="020F0502020204030204" pitchFamily="34" charset="0"/>
              <a:cs typeface="Calibri Light" panose="020F0302020204030204" pitchFamily="34" charset="0"/>
            </a:endParaRPr>
          </a:p>
        </p:txBody>
      </p:sp>
      <p:sp>
        <p:nvSpPr>
          <p:cNvPr id="15" name="Text Box 1">
            <a:extLst>
              <a:ext uri="{FF2B5EF4-FFF2-40B4-BE49-F238E27FC236}">
                <a16:creationId xmlns:a16="http://schemas.microsoft.com/office/drawing/2014/main" id="{F9584E31-C6E3-9726-3614-CBABAD30DCEF}"/>
              </a:ext>
            </a:extLst>
          </p:cNvPr>
          <p:cNvSpPr txBox="1"/>
          <p:nvPr/>
        </p:nvSpPr>
        <p:spPr>
          <a:xfrm>
            <a:off x="9636553" y="5583822"/>
            <a:ext cx="2544770" cy="332968"/>
          </a:xfrm>
          <a:prstGeom prst="rect">
            <a:avLst/>
          </a:prstGeom>
          <a:noFill/>
          <a:ln>
            <a:noFill/>
          </a:ln>
        </p:spPr>
        <p:txBody>
          <a:bodyPr rot="0" spcFirstLastPara="0" vert="horz" wrap="square" lIns="0" tIns="0" rIns="0" bIns="0" numCol="1" spcCol="0" rtlCol="0" fromWordArt="0" anchor="t" anchorCtr="0" forceAA="0" compatLnSpc="1">
            <a:prstTxWarp prst="textNoShape">
              <a:avLst/>
            </a:prstTxWarp>
            <a:noAutofit/>
          </a:bodyPr>
          <a:lstStyle/>
          <a:p>
            <a:pPr>
              <a:spcAft>
                <a:spcPts val="1000"/>
              </a:spcAft>
            </a:pPr>
            <a:r>
              <a:rPr lang="en-US" dirty="0">
                <a:effectLst/>
                <a:latin typeface="Calibri Light" panose="020F0302020204030204" pitchFamily="34" charset="0"/>
                <a:ea typeface="Calibri" panose="020F0502020204030204" pitchFamily="34" charset="0"/>
                <a:cs typeface="Calibri Light" panose="020F0302020204030204" pitchFamily="34" charset="0"/>
              </a:rPr>
              <a:t>Fig. </a:t>
            </a:r>
            <a:r>
              <a:rPr lang="en-US" dirty="0">
                <a:latin typeface="Calibri Light" panose="020F0302020204030204" pitchFamily="34" charset="0"/>
                <a:ea typeface="Calibri" panose="020F0502020204030204" pitchFamily="34" charset="0"/>
                <a:cs typeface="Calibri Light" panose="020F0302020204030204" pitchFamily="34" charset="0"/>
              </a:rPr>
              <a:t>6</a:t>
            </a:r>
            <a:r>
              <a:rPr lang="en-US" dirty="0">
                <a:effectLst/>
                <a:latin typeface="Calibri Light" panose="020F0302020204030204" pitchFamily="34" charset="0"/>
                <a:ea typeface="Calibri" panose="020F0502020204030204" pitchFamily="34" charset="0"/>
                <a:cs typeface="Calibri Light" panose="020F0302020204030204" pitchFamily="34" charset="0"/>
              </a:rPr>
              <a:t>: Odor Dispenser[15]</a:t>
            </a:r>
            <a:endParaRPr lang="en-TR" sz="1600" dirty="0">
              <a:effectLst/>
              <a:latin typeface="Calibri Light" panose="020F0302020204030204" pitchFamily="34" charset="0"/>
              <a:ea typeface="Calibri" panose="020F0502020204030204" pitchFamily="34" charset="0"/>
              <a:cs typeface="Calibri Light" panose="020F0302020204030204" pitchFamily="34" charset="0"/>
            </a:endParaRPr>
          </a:p>
        </p:txBody>
      </p:sp>
    </p:spTree>
    <p:extLst>
      <p:ext uri="{BB962C8B-B14F-4D97-AF65-F5344CB8AC3E}">
        <p14:creationId xmlns:p14="http://schemas.microsoft.com/office/powerpoint/2010/main" val="34507240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1852B-B9DC-A511-608C-27B27C3C3009}"/>
              </a:ext>
            </a:extLst>
          </p:cNvPr>
          <p:cNvSpPr>
            <a:spLocks noGrp="1"/>
          </p:cNvSpPr>
          <p:nvPr>
            <p:ph type="title"/>
          </p:nvPr>
        </p:nvSpPr>
        <p:spPr>
          <a:xfrm>
            <a:off x="669851" y="1430179"/>
            <a:ext cx="3700443" cy="3675908"/>
          </a:xfrm>
        </p:spPr>
        <p:txBody>
          <a:bodyPr anchor="ctr">
            <a:normAutofit/>
          </a:bodyPr>
          <a:lstStyle/>
          <a:p>
            <a:r>
              <a:rPr lang="en-US" sz="6000" dirty="0">
                <a:latin typeface="Calibri Light" panose="020F0302020204030204" pitchFamily="34" charset="0"/>
                <a:cs typeface="Calibri Light" panose="020F0302020204030204" pitchFamily="34" charset="0"/>
              </a:rPr>
              <a:t>Contents</a:t>
            </a:r>
            <a:endParaRPr lang="en-US" sz="4800" dirty="0">
              <a:latin typeface="Calibri Light" panose="020F0302020204030204" pitchFamily="34" charset="0"/>
              <a:cs typeface="Calibri Light" panose="020F0302020204030204" pitchFamily="34" charset="0"/>
            </a:endParaRPr>
          </a:p>
        </p:txBody>
      </p:sp>
      <p:graphicFrame>
        <p:nvGraphicFramePr>
          <p:cNvPr id="4" name="Content Placeholder 2">
            <a:extLst>
              <a:ext uri="{FF2B5EF4-FFF2-40B4-BE49-F238E27FC236}">
                <a16:creationId xmlns:a16="http://schemas.microsoft.com/office/drawing/2014/main" id="{455E9CAF-FEC0-C3D1-C342-69281F30B0D3}"/>
              </a:ext>
            </a:extLst>
          </p:cNvPr>
          <p:cNvGraphicFramePr>
            <a:graphicFrameLocks noGrp="1"/>
          </p:cNvGraphicFramePr>
          <p:nvPr>
            <p:ph idx="1"/>
            <p:extLst>
              <p:ext uri="{D42A27DB-BD31-4B8C-83A1-F6EECF244321}">
                <p14:modId xmlns:p14="http://schemas.microsoft.com/office/powerpoint/2010/main" val="79517101"/>
              </p:ext>
            </p:extLst>
          </p:nvPr>
        </p:nvGraphicFramePr>
        <p:xfrm>
          <a:off x="5054375" y="965200"/>
          <a:ext cx="6467774" cy="460586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Slide Number Placeholder 4">
            <a:extLst>
              <a:ext uri="{FF2B5EF4-FFF2-40B4-BE49-F238E27FC236}">
                <a16:creationId xmlns:a16="http://schemas.microsoft.com/office/drawing/2014/main" id="{1829F89F-4F22-0784-4A63-919D82B127B8}"/>
              </a:ext>
            </a:extLst>
          </p:cNvPr>
          <p:cNvSpPr>
            <a:spLocks noGrp="1"/>
          </p:cNvSpPr>
          <p:nvPr>
            <p:ph type="sldNum" sz="quarter" idx="12"/>
          </p:nvPr>
        </p:nvSpPr>
        <p:spPr/>
        <p:txBody>
          <a:bodyPr/>
          <a:lstStyle/>
          <a:p>
            <a:fld id="{1DF045EC-48BF-BA44-998E-8ED3EE7B226A}" type="slidenum">
              <a:rPr lang="en-US" smtClean="0"/>
              <a:t>2</a:t>
            </a:fld>
            <a:endParaRPr lang="en-US"/>
          </a:p>
        </p:txBody>
      </p:sp>
    </p:spTree>
    <p:extLst>
      <p:ext uri="{BB962C8B-B14F-4D97-AF65-F5344CB8AC3E}">
        <p14:creationId xmlns:p14="http://schemas.microsoft.com/office/powerpoint/2010/main" val="20082893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F1672D6-A054-1252-0673-5FB534427CEF}"/>
              </a:ext>
            </a:extLst>
          </p:cNvPr>
          <p:cNvPicPr>
            <a:picLocks noChangeAspect="1"/>
          </p:cNvPicPr>
          <p:nvPr/>
        </p:nvPicPr>
        <p:blipFill rotWithShape="1">
          <a:blip r:embed="rId2">
            <a:extLst>
              <a:ext uri="{28A0092B-C50C-407E-A947-70E740481C1C}">
                <a14:useLocalDpi xmlns:a14="http://schemas.microsoft.com/office/drawing/2010/main" val="0"/>
              </a:ext>
            </a:extLst>
          </a:blip>
          <a:srcRect b="20543"/>
          <a:stretch/>
        </p:blipFill>
        <p:spPr bwMode="auto">
          <a:xfrm>
            <a:off x="8397735" y="2034242"/>
            <a:ext cx="3327437" cy="1835499"/>
          </a:xfrm>
          <a:prstGeom prst="rect">
            <a:avLst/>
          </a:prstGeom>
          <a:ln>
            <a:noFill/>
          </a:ln>
          <a:extLst>
            <a:ext uri="{53640926-AAD7-44D8-BBD7-CCE9431645EC}">
              <a14:shadowObscured xmlns:a14="http://schemas.microsoft.com/office/drawing/2010/main"/>
            </a:ext>
          </a:extLst>
        </p:spPr>
      </p:pic>
      <p:pic>
        <p:nvPicPr>
          <p:cNvPr id="7" name="Picture 6">
            <a:extLst>
              <a:ext uri="{FF2B5EF4-FFF2-40B4-BE49-F238E27FC236}">
                <a16:creationId xmlns:a16="http://schemas.microsoft.com/office/drawing/2014/main" id="{9425BE88-31F7-6BFE-13E6-B1C3BCD4E2C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1346"/>
          <a:stretch/>
        </p:blipFill>
        <p:spPr bwMode="auto">
          <a:xfrm>
            <a:off x="8397734" y="4277137"/>
            <a:ext cx="3327438" cy="1800547"/>
          </a:xfrm>
          <a:prstGeom prst="rect">
            <a:avLst/>
          </a:prstGeom>
          <a:ln>
            <a:noFill/>
          </a:ln>
          <a:extLst>
            <a:ext uri="{53640926-AAD7-44D8-BBD7-CCE9431645EC}">
              <a14:shadowObscured xmlns:a14="http://schemas.microsoft.com/office/drawing/2010/main"/>
            </a:ext>
          </a:extLst>
        </p:spPr>
      </p:pic>
      <p:sp>
        <p:nvSpPr>
          <p:cNvPr id="8" name="Text Box 1">
            <a:extLst>
              <a:ext uri="{FF2B5EF4-FFF2-40B4-BE49-F238E27FC236}">
                <a16:creationId xmlns:a16="http://schemas.microsoft.com/office/drawing/2014/main" id="{94CAE7A2-5953-7141-ADAC-2DA0A46A92D0}"/>
              </a:ext>
            </a:extLst>
          </p:cNvPr>
          <p:cNvSpPr txBox="1"/>
          <p:nvPr/>
        </p:nvSpPr>
        <p:spPr>
          <a:xfrm>
            <a:off x="8397734" y="3940724"/>
            <a:ext cx="3794265" cy="265430"/>
          </a:xfrm>
          <a:prstGeom prst="rect">
            <a:avLst/>
          </a:prstGeom>
          <a:noFill/>
          <a:ln>
            <a:noFill/>
          </a:ln>
        </p:spPr>
        <p:txBody>
          <a:bodyPr rot="0" spcFirstLastPara="0" vert="horz" wrap="square" lIns="0" tIns="0" rIns="0" bIns="0" numCol="1" spcCol="0" rtlCol="0" fromWordArt="0" anchor="t" anchorCtr="0" forceAA="0" compatLnSpc="1">
            <a:prstTxWarp prst="textNoShape">
              <a:avLst/>
            </a:prstTxWarp>
            <a:noAutofit/>
          </a:bodyPr>
          <a:lstStyle/>
          <a:p>
            <a:pPr>
              <a:spcAft>
                <a:spcPts val="1000"/>
              </a:spcAft>
            </a:pPr>
            <a:r>
              <a:rPr lang="en-US" sz="1600" dirty="0">
                <a:effectLst/>
                <a:latin typeface="Calibri Light" panose="020F0302020204030204" pitchFamily="34" charset="0"/>
                <a:ea typeface="Calibri" panose="020F0502020204030204" pitchFamily="34" charset="0"/>
                <a:cs typeface="Calibri Light" panose="020F0302020204030204" pitchFamily="34" charset="0"/>
              </a:rPr>
              <a:t>Fig. 4: Construction of the Kinect [18]</a:t>
            </a:r>
            <a:endParaRPr lang="en-TR" sz="1400" dirty="0">
              <a:effectLst/>
              <a:latin typeface="Calibri Light" panose="020F0302020204030204" pitchFamily="34" charset="0"/>
              <a:ea typeface="Calibri" panose="020F0502020204030204" pitchFamily="34" charset="0"/>
              <a:cs typeface="Calibri Light" panose="020F0302020204030204" pitchFamily="34" charset="0"/>
            </a:endParaRPr>
          </a:p>
        </p:txBody>
      </p:sp>
      <p:sp>
        <p:nvSpPr>
          <p:cNvPr id="9" name="Text Box 1">
            <a:extLst>
              <a:ext uri="{FF2B5EF4-FFF2-40B4-BE49-F238E27FC236}">
                <a16:creationId xmlns:a16="http://schemas.microsoft.com/office/drawing/2014/main" id="{96C5496A-64E1-9428-B2EF-9F70572B52EA}"/>
              </a:ext>
            </a:extLst>
          </p:cNvPr>
          <p:cNvSpPr txBox="1"/>
          <p:nvPr/>
        </p:nvSpPr>
        <p:spPr>
          <a:xfrm>
            <a:off x="8397733" y="6137552"/>
            <a:ext cx="3468201" cy="317941"/>
          </a:xfrm>
          <a:prstGeom prst="rect">
            <a:avLst/>
          </a:prstGeom>
          <a:noFill/>
          <a:ln>
            <a:noFill/>
          </a:ln>
        </p:spPr>
        <p:txBody>
          <a:bodyPr rot="0" spcFirstLastPara="0" vert="horz" wrap="square" lIns="0" tIns="0" rIns="0" bIns="0" numCol="1" spcCol="0" rtlCol="0" fromWordArt="0" anchor="t" anchorCtr="0" forceAA="0" compatLnSpc="1">
            <a:prstTxWarp prst="textNoShape">
              <a:avLst/>
            </a:prstTxWarp>
            <a:noAutofit/>
          </a:bodyPr>
          <a:lstStyle/>
          <a:p>
            <a:pPr>
              <a:spcAft>
                <a:spcPts val="1000"/>
              </a:spcAft>
            </a:pPr>
            <a:r>
              <a:rPr lang="en-US" sz="1600" dirty="0">
                <a:effectLst/>
                <a:latin typeface="Calibri Light" panose="020F0302020204030204" pitchFamily="34" charset="0"/>
                <a:ea typeface="Calibri" panose="020F0502020204030204" pitchFamily="34" charset="0"/>
                <a:cs typeface="Calibri Light" panose="020F0302020204030204" pitchFamily="34" charset="0"/>
              </a:rPr>
              <a:t>Table 1: Specification of the Kinect [18]</a:t>
            </a:r>
            <a:endParaRPr lang="en-TR" sz="1400" dirty="0">
              <a:effectLst/>
              <a:latin typeface="Calibri Light" panose="020F0302020204030204" pitchFamily="34" charset="0"/>
              <a:ea typeface="Calibri" panose="020F0502020204030204" pitchFamily="34" charset="0"/>
              <a:cs typeface="Calibri Light" panose="020F0302020204030204" pitchFamily="34" charset="0"/>
            </a:endParaRPr>
          </a:p>
        </p:txBody>
      </p:sp>
      <p:sp>
        <p:nvSpPr>
          <p:cNvPr id="11" name="Title 1">
            <a:extLst>
              <a:ext uri="{FF2B5EF4-FFF2-40B4-BE49-F238E27FC236}">
                <a16:creationId xmlns:a16="http://schemas.microsoft.com/office/drawing/2014/main" id="{F0714FE3-D41B-DDBC-25E9-D2DB3DB3D9A6}"/>
              </a:ext>
            </a:extLst>
          </p:cNvPr>
          <p:cNvSpPr>
            <a:spLocks noGrp="1"/>
          </p:cNvSpPr>
          <p:nvPr>
            <p:ph type="title"/>
          </p:nvPr>
        </p:nvSpPr>
        <p:spPr>
          <a:xfrm>
            <a:off x="705478" y="402507"/>
            <a:ext cx="9905998" cy="1267691"/>
          </a:xfrm>
        </p:spPr>
        <p:txBody>
          <a:bodyPr>
            <a:normAutofit/>
          </a:bodyPr>
          <a:lstStyle/>
          <a:p>
            <a:r>
              <a:rPr lang="en-US" sz="4800" dirty="0">
                <a:latin typeface="Calibri Light" panose="020F0302020204030204" pitchFamily="34" charset="0"/>
                <a:cs typeface="Calibri Light" panose="020F0302020204030204" pitchFamily="34" charset="0"/>
              </a:rPr>
              <a:t>3.0 Proposed solutıons</a:t>
            </a:r>
          </a:p>
        </p:txBody>
      </p:sp>
      <p:sp>
        <p:nvSpPr>
          <p:cNvPr id="17" name="Slide Number Placeholder 16">
            <a:extLst>
              <a:ext uri="{FF2B5EF4-FFF2-40B4-BE49-F238E27FC236}">
                <a16:creationId xmlns:a16="http://schemas.microsoft.com/office/drawing/2014/main" id="{71954C6A-6084-757E-4CE6-12958CF2BE4D}"/>
              </a:ext>
            </a:extLst>
          </p:cNvPr>
          <p:cNvSpPr>
            <a:spLocks noGrp="1"/>
          </p:cNvSpPr>
          <p:nvPr>
            <p:ph type="sldNum" sz="quarter" idx="12"/>
          </p:nvPr>
        </p:nvSpPr>
        <p:spPr/>
        <p:txBody>
          <a:bodyPr/>
          <a:lstStyle/>
          <a:p>
            <a:fld id="{1DF045EC-48BF-BA44-998E-8ED3EE7B226A}" type="slidenum">
              <a:rPr lang="en-US" smtClean="0"/>
              <a:t>20</a:t>
            </a:fld>
            <a:endParaRPr lang="en-US"/>
          </a:p>
        </p:txBody>
      </p:sp>
      <p:sp>
        <p:nvSpPr>
          <p:cNvPr id="12" name="Content Placeholder 2">
            <a:extLst>
              <a:ext uri="{FF2B5EF4-FFF2-40B4-BE49-F238E27FC236}">
                <a16:creationId xmlns:a16="http://schemas.microsoft.com/office/drawing/2014/main" id="{0F5962FF-696A-E6BA-5199-45E010C84477}"/>
              </a:ext>
            </a:extLst>
          </p:cNvPr>
          <p:cNvSpPr txBox="1">
            <a:spLocks/>
          </p:cNvSpPr>
          <p:nvPr/>
        </p:nvSpPr>
        <p:spPr>
          <a:xfrm>
            <a:off x="705478" y="1568746"/>
            <a:ext cx="10501238" cy="1167808"/>
          </a:xfrm>
          <a:prstGeom prst="rect">
            <a:avLst/>
          </a:prstGeom>
        </p:spPr>
        <p:txBody>
          <a:bodyPr vert="horz" lIns="91440" tIns="45720" rIns="91440" bIns="45720" rtlCol="0">
            <a:normAutofit fontScale="92500" lnSpcReduction="10000"/>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0" indent="0">
              <a:buNone/>
            </a:pPr>
            <a:r>
              <a:rPr lang="en-US" sz="4000" dirty="0">
                <a:latin typeface="Calibri Light" panose="020F0302020204030204" pitchFamily="34" charset="0"/>
                <a:cs typeface="Calibri Light" panose="020F0302020204030204" pitchFamily="34" charset="0"/>
              </a:rPr>
              <a:t>3.1 </a:t>
            </a:r>
            <a:r>
              <a:rPr lang="en-US" sz="4000" dirty="0">
                <a:effectLst/>
                <a:latin typeface="Calibri Light" panose="020F0302020204030204" pitchFamily="34" charset="0"/>
                <a:ea typeface="Calibri" panose="020F0502020204030204" pitchFamily="34" charset="0"/>
                <a:cs typeface="Calibri Light" panose="020F0302020204030204" pitchFamily="34" charset="0"/>
              </a:rPr>
              <a:t>KINECT-BASED DETERRENT SYSTEM WITH AN ODOR-REPELLENT</a:t>
            </a:r>
            <a:endParaRPr lang="en-US" sz="4000" dirty="0">
              <a:latin typeface="Calibri Light" panose="020F0302020204030204" pitchFamily="34" charset="0"/>
              <a:cs typeface="Calibri Light" panose="020F0302020204030204" pitchFamily="34" charset="0"/>
            </a:endParaRPr>
          </a:p>
        </p:txBody>
      </p:sp>
      <p:sp>
        <p:nvSpPr>
          <p:cNvPr id="15" name="TextBox 14">
            <a:extLst>
              <a:ext uri="{FF2B5EF4-FFF2-40B4-BE49-F238E27FC236}">
                <a16:creationId xmlns:a16="http://schemas.microsoft.com/office/drawing/2014/main" id="{CB66FE00-4055-F770-5F3E-029614688BE4}"/>
              </a:ext>
            </a:extLst>
          </p:cNvPr>
          <p:cNvSpPr txBox="1"/>
          <p:nvPr/>
        </p:nvSpPr>
        <p:spPr>
          <a:xfrm>
            <a:off x="705478" y="2555800"/>
            <a:ext cx="6567192" cy="4801314"/>
          </a:xfrm>
          <a:prstGeom prst="rect">
            <a:avLst/>
          </a:prstGeom>
          <a:noFill/>
        </p:spPr>
        <p:txBody>
          <a:bodyPr wrap="square" rtlCol="0">
            <a:spAutoFit/>
          </a:bodyPr>
          <a:lstStyle/>
          <a:p>
            <a:pPr marL="0" indent="0">
              <a:buNone/>
            </a:pPr>
            <a:r>
              <a:rPr lang="en-TR" sz="2400" dirty="0">
                <a:latin typeface="Calibri Light" panose="020F0302020204030204" pitchFamily="34" charset="0"/>
                <a:cs typeface="Calibri Light" panose="020F0302020204030204" pitchFamily="34" charset="0"/>
              </a:rPr>
              <a:t>About the Kinect Camera:</a:t>
            </a:r>
          </a:p>
          <a:p>
            <a:pPr marL="0" indent="0">
              <a:buNone/>
            </a:pPr>
            <a:endParaRPr lang="tr-TR" sz="2400" dirty="0">
              <a:latin typeface="Calibri Light" panose="020F0302020204030204" pitchFamily="34" charset="0"/>
              <a:cs typeface="Calibri Light" panose="020F0302020204030204" pitchFamily="34" charset="0"/>
            </a:endParaRPr>
          </a:p>
          <a:p>
            <a:pPr marL="342900" indent="-342900">
              <a:buFont typeface="Arial" panose="020B0604020202020204" pitchFamily="34" charset="0"/>
              <a:buChar char="•"/>
            </a:pPr>
            <a:r>
              <a:rPr lang="en-TR" sz="2400" dirty="0">
                <a:latin typeface="Calibri Light" panose="020F0302020204030204" pitchFamily="34" charset="0"/>
                <a:cs typeface="Calibri Light" panose="020F0302020204030204" pitchFamily="34" charset="0"/>
              </a:rPr>
              <a:t>“Kinect for Xbox” is a motion-sensing device usually used for gaming [16].</a:t>
            </a:r>
            <a:endParaRPr lang="tr-TR" sz="2400" dirty="0">
              <a:latin typeface="Calibri Light" panose="020F0302020204030204" pitchFamily="34" charset="0"/>
              <a:cs typeface="Calibri Light" panose="020F0302020204030204" pitchFamily="34" charset="0"/>
            </a:endParaRPr>
          </a:p>
          <a:p>
            <a:pPr marL="342900" indent="-342900">
              <a:buFont typeface="Arial" panose="020B0604020202020204" pitchFamily="34" charset="0"/>
              <a:buChar char="•"/>
            </a:pPr>
            <a:r>
              <a:rPr lang="en-US" sz="2400" dirty="0">
                <a:latin typeface="Calibri Light" panose="020F0302020204030204" pitchFamily="34" charset="0"/>
                <a:cs typeface="Calibri Light" panose="020F0302020204030204" pitchFamily="34" charset="0"/>
              </a:rPr>
              <a:t>Kinect can create a 3D depth map of its surroundings, allowing it to track the position and movements of objects. Therefore, used for depth-sensing and motion-tracking systems applications [17].</a:t>
            </a:r>
          </a:p>
          <a:p>
            <a:pPr marL="342900" indent="-342900">
              <a:buFont typeface="Arial" panose="020B0604020202020204" pitchFamily="34" charset="0"/>
              <a:buChar char="•"/>
            </a:pPr>
            <a:r>
              <a:rPr lang="en-US" sz="2400" dirty="0">
                <a:latin typeface="Calibri Light" panose="020F0302020204030204" pitchFamily="34" charset="0"/>
                <a:cs typeface="Calibri Light" panose="020F0302020204030204" pitchFamily="34" charset="0"/>
              </a:rPr>
              <a:t>Kinect will be repurposed in this context as an efficient automatic capturing device.</a:t>
            </a:r>
          </a:p>
          <a:p>
            <a:pPr marL="342900" indent="-342900">
              <a:buFont typeface="Arial" panose="020B0604020202020204" pitchFamily="34" charset="0"/>
              <a:buChar char="•"/>
            </a:pPr>
            <a:endParaRPr lang="en-TR" sz="2400" dirty="0">
              <a:latin typeface="Calibri Light" panose="020F0302020204030204" pitchFamily="34" charset="0"/>
              <a:cs typeface="Calibri Light" panose="020F0302020204030204" pitchFamily="34" charset="0"/>
            </a:endParaRPr>
          </a:p>
          <a:p>
            <a:endParaRPr lang="en-US" dirty="0"/>
          </a:p>
        </p:txBody>
      </p:sp>
    </p:spTree>
    <p:extLst>
      <p:ext uri="{BB962C8B-B14F-4D97-AF65-F5344CB8AC3E}">
        <p14:creationId xmlns:p14="http://schemas.microsoft.com/office/powerpoint/2010/main" val="33709461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DD7C0B9-E55C-DFD2-2686-42D10D2573AE}"/>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8961" t="4025" r="19917" b="17537"/>
          <a:stretch/>
        </p:blipFill>
        <p:spPr bwMode="auto">
          <a:xfrm>
            <a:off x="8282763" y="2802183"/>
            <a:ext cx="3790692" cy="2458768"/>
          </a:xfrm>
          <a:prstGeom prst="rect">
            <a:avLst/>
          </a:prstGeom>
          <a:ln>
            <a:noFill/>
          </a:ln>
          <a:extLst>
            <a:ext uri="{53640926-AAD7-44D8-BBD7-CCE9431645EC}">
              <a14:shadowObscured xmlns:a14="http://schemas.microsoft.com/office/drawing/2010/main"/>
            </a:ext>
          </a:extLst>
        </p:spPr>
      </p:pic>
      <p:sp>
        <p:nvSpPr>
          <p:cNvPr id="9" name="Text Box 1">
            <a:extLst>
              <a:ext uri="{FF2B5EF4-FFF2-40B4-BE49-F238E27FC236}">
                <a16:creationId xmlns:a16="http://schemas.microsoft.com/office/drawing/2014/main" id="{1C4626AC-C8E9-9D7C-DAE8-A53B4AE91F64}"/>
              </a:ext>
            </a:extLst>
          </p:cNvPr>
          <p:cNvSpPr txBox="1"/>
          <p:nvPr/>
        </p:nvSpPr>
        <p:spPr>
          <a:xfrm>
            <a:off x="8282763" y="5318957"/>
            <a:ext cx="3790692" cy="332968"/>
          </a:xfrm>
          <a:prstGeom prst="rect">
            <a:avLst/>
          </a:prstGeom>
          <a:noFill/>
          <a:ln>
            <a:noFill/>
          </a:ln>
        </p:spPr>
        <p:txBody>
          <a:bodyPr rot="0" spcFirstLastPara="0" vert="horz" wrap="square" lIns="0" tIns="0" rIns="0" bIns="0" numCol="1" spcCol="0" rtlCol="0" fromWordArt="0" anchor="t" anchorCtr="0" forceAA="0" compatLnSpc="1">
            <a:prstTxWarp prst="textNoShape">
              <a:avLst/>
            </a:prstTxWarp>
            <a:noAutofit/>
          </a:bodyPr>
          <a:lstStyle/>
          <a:p>
            <a:pPr>
              <a:spcAft>
                <a:spcPts val="1000"/>
              </a:spcAft>
            </a:pPr>
            <a:r>
              <a:rPr lang="en-US" dirty="0">
                <a:effectLst/>
                <a:latin typeface="Calibri Light" panose="020F0302020204030204" pitchFamily="34" charset="0"/>
                <a:ea typeface="Calibri" panose="020F0502020204030204" pitchFamily="34" charset="0"/>
                <a:cs typeface="Calibri Light" panose="020F0302020204030204" pitchFamily="34" charset="0"/>
              </a:rPr>
              <a:t>Fig. 7: Example of the Depth Image Using Infrared Radiation [18]</a:t>
            </a:r>
            <a:endParaRPr lang="en-TR" sz="1600" dirty="0">
              <a:effectLst/>
              <a:latin typeface="Calibri Light" panose="020F0302020204030204" pitchFamily="34" charset="0"/>
              <a:ea typeface="Calibri" panose="020F0502020204030204" pitchFamily="34" charset="0"/>
              <a:cs typeface="Calibri Light" panose="020F0302020204030204" pitchFamily="34" charset="0"/>
            </a:endParaRPr>
          </a:p>
        </p:txBody>
      </p:sp>
      <p:sp>
        <p:nvSpPr>
          <p:cNvPr id="5" name="TextBox 4">
            <a:extLst>
              <a:ext uri="{FF2B5EF4-FFF2-40B4-BE49-F238E27FC236}">
                <a16:creationId xmlns:a16="http://schemas.microsoft.com/office/drawing/2014/main" id="{726F3829-C1E5-CD65-D1DE-7EDB1FE9B587}"/>
              </a:ext>
            </a:extLst>
          </p:cNvPr>
          <p:cNvSpPr txBox="1"/>
          <p:nvPr/>
        </p:nvSpPr>
        <p:spPr>
          <a:xfrm>
            <a:off x="346784" y="2894364"/>
            <a:ext cx="7935979" cy="3539430"/>
          </a:xfrm>
          <a:prstGeom prst="rect">
            <a:avLst/>
          </a:prstGeom>
          <a:noFill/>
        </p:spPr>
        <p:txBody>
          <a:bodyPr wrap="square">
            <a:spAutoFit/>
          </a:bodyPr>
          <a:lstStyle/>
          <a:p>
            <a:pPr marL="0" lvl="0" indent="0">
              <a:buNone/>
            </a:pPr>
            <a:r>
              <a:rPr lang="en-US" sz="3200" dirty="0">
                <a:latin typeface="Calibri Light" panose="020F0302020204030204" pitchFamily="34" charset="0"/>
                <a:cs typeface="Calibri Light" panose="020F0302020204030204" pitchFamily="34" charset="0"/>
              </a:rPr>
              <a:t>Phase 1 - Image Acquisition:</a:t>
            </a:r>
          </a:p>
          <a:p>
            <a:pPr marL="0" lvl="0" indent="0">
              <a:buNone/>
            </a:pPr>
            <a:r>
              <a:rPr lang="en-US" sz="3200" dirty="0">
                <a:latin typeface="Calibri Light" panose="020F0302020204030204" pitchFamily="34" charset="0"/>
                <a:cs typeface="Calibri Light" panose="020F0302020204030204" pitchFamily="34" charset="0"/>
              </a:rPr>
              <a:t> </a:t>
            </a:r>
          </a:p>
          <a:p>
            <a:pPr lvl="0"/>
            <a:r>
              <a:rPr lang="en-US" sz="3200" dirty="0">
                <a:latin typeface="Calibri Light" panose="020F0302020204030204" pitchFamily="34" charset="0"/>
                <a:cs typeface="Calibri Light" panose="020F0302020204030204" pitchFamily="34" charset="0"/>
              </a:rPr>
              <a:t>1. Obtain distance information using Kinect’s infrared projection and camera</a:t>
            </a:r>
          </a:p>
          <a:p>
            <a:pPr lvl="0"/>
            <a:endParaRPr lang="en-US" sz="3200" dirty="0">
              <a:latin typeface="Calibri Light" panose="020F0302020204030204" pitchFamily="34" charset="0"/>
              <a:cs typeface="Calibri Light" panose="020F0302020204030204" pitchFamily="34" charset="0"/>
            </a:endParaRPr>
          </a:p>
          <a:p>
            <a:pPr marL="0" lvl="0" indent="0">
              <a:buNone/>
            </a:pPr>
            <a:r>
              <a:rPr lang="en-US" sz="3200" dirty="0">
                <a:latin typeface="Calibri Light" panose="020F0302020204030204" pitchFamily="34" charset="0"/>
                <a:cs typeface="Calibri Light" panose="020F0302020204030204" pitchFamily="34" charset="0"/>
              </a:rPr>
              <a:t>2. Kinect uses distance information to create a depth image of the object</a:t>
            </a:r>
          </a:p>
        </p:txBody>
      </p:sp>
      <p:sp>
        <p:nvSpPr>
          <p:cNvPr id="13" name="Title 1">
            <a:extLst>
              <a:ext uri="{FF2B5EF4-FFF2-40B4-BE49-F238E27FC236}">
                <a16:creationId xmlns:a16="http://schemas.microsoft.com/office/drawing/2014/main" id="{9B39B1B6-4F57-64A8-38BC-24FADCC072A6}"/>
              </a:ext>
            </a:extLst>
          </p:cNvPr>
          <p:cNvSpPr>
            <a:spLocks noGrp="1"/>
          </p:cNvSpPr>
          <p:nvPr>
            <p:ph type="title"/>
          </p:nvPr>
        </p:nvSpPr>
        <p:spPr>
          <a:xfrm>
            <a:off x="705478" y="402507"/>
            <a:ext cx="9905998" cy="1267691"/>
          </a:xfrm>
        </p:spPr>
        <p:txBody>
          <a:bodyPr>
            <a:normAutofit/>
          </a:bodyPr>
          <a:lstStyle/>
          <a:p>
            <a:r>
              <a:rPr lang="en-US" sz="4800" dirty="0">
                <a:latin typeface="Calibri Light" panose="020F0302020204030204" pitchFamily="34" charset="0"/>
                <a:cs typeface="Calibri Light" panose="020F0302020204030204" pitchFamily="34" charset="0"/>
              </a:rPr>
              <a:t>3.0 Proposed solutıons</a:t>
            </a:r>
          </a:p>
        </p:txBody>
      </p:sp>
      <p:sp>
        <p:nvSpPr>
          <p:cNvPr id="10" name="Slide Number Placeholder 9">
            <a:extLst>
              <a:ext uri="{FF2B5EF4-FFF2-40B4-BE49-F238E27FC236}">
                <a16:creationId xmlns:a16="http://schemas.microsoft.com/office/drawing/2014/main" id="{9AC66CDE-CBB9-037D-68D8-F423D399B6D2}"/>
              </a:ext>
            </a:extLst>
          </p:cNvPr>
          <p:cNvSpPr>
            <a:spLocks noGrp="1"/>
          </p:cNvSpPr>
          <p:nvPr>
            <p:ph type="sldNum" sz="quarter" idx="12"/>
          </p:nvPr>
        </p:nvSpPr>
        <p:spPr/>
        <p:txBody>
          <a:bodyPr/>
          <a:lstStyle/>
          <a:p>
            <a:fld id="{1DF045EC-48BF-BA44-998E-8ED3EE7B226A}" type="slidenum">
              <a:rPr lang="en-US" smtClean="0"/>
              <a:t>21</a:t>
            </a:fld>
            <a:endParaRPr lang="en-US"/>
          </a:p>
        </p:txBody>
      </p:sp>
      <p:sp>
        <p:nvSpPr>
          <p:cNvPr id="14" name="Content Placeholder 2">
            <a:extLst>
              <a:ext uri="{FF2B5EF4-FFF2-40B4-BE49-F238E27FC236}">
                <a16:creationId xmlns:a16="http://schemas.microsoft.com/office/drawing/2014/main" id="{A4BC981F-7DB5-770D-F964-5B73A9477D34}"/>
              </a:ext>
            </a:extLst>
          </p:cNvPr>
          <p:cNvSpPr txBox="1">
            <a:spLocks/>
          </p:cNvSpPr>
          <p:nvPr/>
        </p:nvSpPr>
        <p:spPr>
          <a:xfrm>
            <a:off x="705478" y="1568746"/>
            <a:ext cx="10501238" cy="1167808"/>
          </a:xfrm>
          <a:prstGeom prst="rect">
            <a:avLst/>
          </a:prstGeom>
        </p:spPr>
        <p:txBody>
          <a:bodyPr vert="horz" lIns="91440" tIns="45720" rIns="91440" bIns="45720" rtlCol="0">
            <a:normAutofit fontScale="92500" lnSpcReduction="10000"/>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0" indent="0">
              <a:buNone/>
            </a:pPr>
            <a:r>
              <a:rPr lang="en-US" sz="4000" dirty="0">
                <a:latin typeface="Calibri Light" panose="020F0302020204030204" pitchFamily="34" charset="0"/>
                <a:cs typeface="Calibri Light" panose="020F0302020204030204" pitchFamily="34" charset="0"/>
              </a:rPr>
              <a:t>3.1 </a:t>
            </a:r>
            <a:r>
              <a:rPr lang="en-US" sz="4000" dirty="0">
                <a:effectLst/>
                <a:latin typeface="Calibri Light" panose="020F0302020204030204" pitchFamily="34" charset="0"/>
                <a:ea typeface="Calibri" panose="020F0502020204030204" pitchFamily="34" charset="0"/>
                <a:cs typeface="Calibri Light" panose="020F0302020204030204" pitchFamily="34" charset="0"/>
              </a:rPr>
              <a:t>KINECT-BASED DETERRENT SYSTEM WITH AN ODOR-REPELLENT</a:t>
            </a:r>
            <a:endParaRPr lang="en-US" sz="4000" dirty="0">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25002872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D012DF8-930C-590E-DC0F-F3B8A048E8C9}"/>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20168"/>
          <a:stretch/>
        </p:blipFill>
        <p:spPr bwMode="auto">
          <a:xfrm>
            <a:off x="6944496" y="2836437"/>
            <a:ext cx="5128055" cy="2040281"/>
          </a:xfrm>
          <a:prstGeom prst="rect">
            <a:avLst/>
          </a:prstGeom>
          <a:ln>
            <a:noFill/>
          </a:ln>
          <a:extLst>
            <a:ext uri="{53640926-AAD7-44D8-BBD7-CCE9431645EC}">
              <a14:shadowObscured xmlns:a14="http://schemas.microsoft.com/office/drawing/2010/main"/>
            </a:ext>
          </a:extLst>
        </p:spPr>
      </p:pic>
      <p:sp>
        <p:nvSpPr>
          <p:cNvPr id="6" name="Text Box 1">
            <a:extLst>
              <a:ext uri="{FF2B5EF4-FFF2-40B4-BE49-F238E27FC236}">
                <a16:creationId xmlns:a16="http://schemas.microsoft.com/office/drawing/2014/main" id="{6BE5C905-0CE8-0199-3141-238F59F43157}"/>
              </a:ext>
            </a:extLst>
          </p:cNvPr>
          <p:cNvSpPr txBox="1"/>
          <p:nvPr/>
        </p:nvSpPr>
        <p:spPr>
          <a:xfrm>
            <a:off x="6836551" y="4949529"/>
            <a:ext cx="5355449" cy="339725"/>
          </a:xfrm>
          <a:prstGeom prst="rect">
            <a:avLst/>
          </a:prstGeom>
          <a:noFill/>
          <a:ln>
            <a:noFill/>
          </a:ln>
        </p:spPr>
        <p:txBody>
          <a:bodyPr rot="0" spcFirstLastPara="0" vert="horz" wrap="square" lIns="0" tIns="0" rIns="0" bIns="0" numCol="1" spcCol="0" rtlCol="0" fromWordArt="0" anchor="t" anchorCtr="0" forceAA="0" compatLnSpc="1">
            <a:prstTxWarp prst="textNoShape">
              <a:avLst/>
            </a:prstTxWarp>
            <a:noAutofit/>
          </a:bodyPr>
          <a:lstStyle/>
          <a:p>
            <a:pPr>
              <a:spcAft>
                <a:spcPts val="1000"/>
              </a:spcAft>
            </a:pPr>
            <a:r>
              <a:rPr lang="en-US" dirty="0">
                <a:effectLst/>
                <a:latin typeface="Calibri Light" panose="020F0302020204030204" pitchFamily="34" charset="0"/>
                <a:ea typeface="Calibri" panose="020F0502020204030204" pitchFamily="34" charset="0"/>
                <a:cs typeface="Calibri Light" panose="020F0302020204030204" pitchFamily="34" charset="0"/>
              </a:rPr>
              <a:t>Fig. 8: Setting Procedure of the Circumscribed Rectangle [18]</a:t>
            </a:r>
            <a:endParaRPr lang="en-TR" sz="1600" dirty="0">
              <a:effectLst/>
              <a:latin typeface="Calibri Light" panose="020F0302020204030204" pitchFamily="34" charset="0"/>
              <a:ea typeface="Calibri" panose="020F0502020204030204" pitchFamily="34" charset="0"/>
              <a:cs typeface="Calibri Light" panose="020F0302020204030204" pitchFamily="34" charset="0"/>
            </a:endParaRPr>
          </a:p>
        </p:txBody>
      </p:sp>
      <p:sp>
        <p:nvSpPr>
          <p:cNvPr id="8" name="TextBox 7">
            <a:extLst>
              <a:ext uri="{FF2B5EF4-FFF2-40B4-BE49-F238E27FC236}">
                <a16:creationId xmlns:a16="http://schemas.microsoft.com/office/drawing/2014/main" id="{69EE9E3D-6E3D-E0A9-DA2F-EBBD44AFF00B}"/>
              </a:ext>
            </a:extLst>
          </p:cNvPr>
          <p:cNvSpPr txBox="1"/>
          <p:nvPr/>
        </p:nvSpPr>
        <p:spPr>
          <a:xfrm>
            <a:off x="705478" y="2663195"/>
            <a:ext cx="6333275" cy="3477875"/>
          </a:xfrm>
          <a:prstGeom prst="rect">
            <a:avLst/>
          </a:prstGeom>
          <a:noFill/>
        </p:spPr>
        <p:txBody>
          <a:bodyPr wrap="square">
            <a:spAutoFit/>
          </a:bodyPr>
          <a:lstStyle/>
          <a:p>
            <a:pPr marL="0" lvl="0" indent="0">
              <a:buNone/>
            </a:pPr>
            <a:r>
              <a:rPr lang="en-US" sz="2200" dirty="0">
                <a:latin typeface="Calibri Light" panose="020F0302020204030204" pitchFamily="34" charset="0"/>
                <a:cs typeface="Calibri Light" panose="020F0302020204030204" pitchFamily="34" charset="0"/>
              </a:rPr>
              <a:t>Phase 2 - Detection: </a:t>
            </a:r>
          </a:p>
          <a:p>
            <a:pPr marL="0" lvl="0" indent="0">
              <a:buNone/>
            </a:pPr>
            <a:endParaRPr lang="en-US" sz="2200" dirty="0">
              <a:latin typeface="Calibri Light" panose="020F0302020204030204" pitchFamily="34" charset="0"/>
              <a:cs typeface="Calibri Light" panose="020F0302020204030204" pitchFamily="34" charset="0"/>
            </a:endParaRPr>
          </a:p>
          <a:p>
            <a:pPr marL="0" lvl="0" indent="0">
              <a:buNone/>
            </a:pPr>
            <a:r>
              <a:rPr lang="en-US" sz="2200" dirty="0">
                <a:latin typeface="Calibri Light" panose="020F0302020204030204" pitchFamily="34" charset="0"/>
                <a:cs typeface="Calibri Light" panose="020F0302020204030204" pitchFamily="34" charset="0"/>
              </a:rPr>
              <a:t>1. Blob analysis by using the shape and size of the object is applied to the depth image, which is an analysis method for object detection [17].</a:t>
            </a:r>
          </a:p>
          <a:p>
            <a:pPr marL="0" lvl="0" indent="0">
              <a:buNone/>
            </a:pPr>
            <a:endParaRPr lang="en-US" sz="2200" dirty="0">
              <a:latin typeface="Calibri Light" panose="020F0302020204030204" pitchFamily="34" charset="0"/>
              <a:cs typeface="Calibri Light" panose="020F0302020204030204" pitchFamily="34" charset="0"/>
            </a:endParaRPr>
          </a:p>
          <a:p>
            <a:pPr marL="0" lvl="0" indent="0">
              <a:buNone/>
            </a:pPr>
            <a:r>
              <a:rPr lang="en-US" sz="2200" dirty="0">
                <a:latin typeface="Calibri Light" panose="020F0302020204030204" pitchFamily="34" charset="0"/>
                <a:cs typeface="Calibri Light" panose="020F0302020204030204" pitchFamily="34" charset="0"/>
              </a:rPr>
              <a:t>2. Shape and size resemblance of the animals may mislead blob analysis so an extra layer of motion detection will be applied by utilizing the optical flow method on the depth image [18].</a:t>
            </a:r>
          </a:p>
        </p:txBody>
      </p:sp>
      <p:sp>
        <p:nvSpPr>
          <p:cNvPr id="13" name="Title 1">
            <a:extLst>
              <a:ext uri="{FF2B5EF4-FFF2-40B4-BE49-F238E27FC236}">
                <a16:creationId xmlns:a16="http://schemas.microsoft.com/office/drawing/2014/main" id="{583639FC-B61A-E6DB-DD95-11455C78DC96}"/>
              </a:ext>
            </a:extLst>
          </p:cNvPr>
          <p:cNvSpPr>
            <a:spLocks noGrp="1"/>
          </p:cNvSpPr>
          <p:nvPr>
            <p:ph type="title"/>
          </p:nvPr>
        </p:nvSpPr>
        <p:spPr>
          <a:xfrm>
            <a:off x="705478" y="402507"/>
            <a:ext cx="9905998" cy="1267691"/>
          </a:xfrm>
        </p:spPr>
        <p:txBody>
          <a:bodyPr>
            <a:normAutofit/>
          </a:bodyPr>
          <a:lstStyle/>
          <a:p>
            <a:r>
              <a:rPr lang="en-US" sz="4800" dirty="0">
                <a:latin typeface="Calibri Light" panose="020F0302020204030204" pitchFamily="34" charset="0"/>
                <a:cs typeface="Calibri Light" panose="020F0302020204030204" pitchFamily="34" charset="0"/>
              </a:rPr>
              <a:t>3.0 Proposed solutıons</a:t>
            </a:r>
          </a:p>
        </p:txBody>
      </p:sp>
      <p:sp>
        <p:nvSpPr>
          <p:cNvPr id="9" name="Slide Number Placeholder 8">
            <a:extLst>
              <a:ext uri="{FF2B5EF4-FFF2-40B4-BE49-F238E27FC236}">
                <a16:creationId xmlns:a16="http://schemas.microsoft.com/office/drawing/2014/main" id="{9102A3E1-87D6-3CFF-6D47-69CA6290383C}"/>
              </a:ext>
            </a:extLst>
          </p:cNvPr>
          <p:cNvSpPr>
            <a:spLocks noGrp="1"/>
          </p:cNvSpPr>
          <p:nvPr>
            <p:ph type="sldNum" sz="quarter" idx="12"/>
          </p:nvPr>
        </p:nvSpPr>
        <p:spPr/>
        <p:txBody>
          <a:bodyPr/>
          <a:lstStyle/>
          <a:p>
            <a:fld id="{1DF045EC-48BF-BA44-998E-8ED3EE7B226A}" type="slidenum">
              <a:rPr lang="en-US" smtClean="0"/>
              <a:t>22</a:t>
            </a:fld>
            <a:endParaRPr lang="en-US"/>
          </a:p>
        </p:txBody>
      </p:sp>
      <p:sp>
        <p:nvSpPr>
          <p:cNvPr id="14" name="Content Placeholder 2">
            <a:extLst>
              <a:ext uri="{FF2B5EF4-FFF2-40B4-BE49-F238E27FC236}">
                <a16:creationId xmlns:a16="http://schemas.microsoft.com/office/drawing/2014/main" id="{015EE751-711F-4B25-6A07-59435E402A3D}"/>
              </a:ext>
            </a:extLst>
          </p:cNvPr>
          <p:cNvSpPr txBox="1">
            <a:spLocks/>
          </p:cNvSpPr>
          <p:nvPr/>
        </p:nvSpPr>
        <p:spPr>
          <a:xfrm>
            <a:off x="705478" y="1568746"/>
            <a:ext cx="10501238" cy="1167808"/>
          </a:xfrm>
          <a:prstGeom prst="rect">
            <a:avLst/>
          </a:prstGeom>
        </p:spPr>
        <p:txBody>
          <a:bodyPr vert="horz" lIns="91440" tIns="45720" rIns="91440" bIns="45720" rtlCol="0">
            <a:normAutofit fontScale="92500" lnSpcReduction="10000"/>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0" indent="0">
              <a:buNone/>
            </a:pPr>
            <a:r>
              <a:rPr lang="en-US" sz="4000" dirty="0">
                <a:latin typeface="Calibri Light" panose="020F0302020204030204" pitchFamily="34" charset="0"/>
                <a:cs typeface="Calibri Light" panose="020F0302020204030204" pitchFamily="34" charset="0"/>
              </a:rPr>
              <a:t>3.1 </a:t>
            </a:r>
            <a:r>
              <a:rPr lang="en-US" sz="4000" dirty="0">
                <a:effectLst/>
                <a:latin typeface="Calibri Light" panose="020F0302020204030204" pitchFamily="34" charset="0"/>
                <a:ea typeface="Calibri" panose="020F0502020204030204" pitchFamily="34" charset="0"/>
                <a:cs typeface="Calibri Light" panose="020F0302020204030204" pitchFamily="34" charset="0"/>
              </a:rPr>
              <a:t>KINECT-BASED DETERRENT SYSTEM WITH AN ODOR-REPELLENT</a:t>
            </a:r>
            <a:endParaRPr lang="en-US" sz="4000" dirty="0">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42081506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D3B457D-143A-B417-387C-F037FD787C4C}"/>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9895" r="36570" b="77236"/>
          <a:stretch/>
        </p:blipFill>
        <p:spPr bwMode="auto">
          <a:xfrm>
            <a:off x="7476441" y="3340582"/>
            <a:ext cx="4501321" cy="1476337"/>
          </a:xfrm>
          <a:prstGeom prst="rect">
            <a:avLst/>
          </a:prstGeom>
          <a:ln>
            <a:noFill/>
          </a:ln>
          <a:extLst>
            <a:ext uri="{53640926-AAD7-44D8-BBD7-CCE9431645EC}">
              <a14:shadowObscured xmlns:a14="http://schemas.microsoft.com/office/drawing/2010/main"/>
            </a:ext>
          </a:extLst>
        </p:spPr>
      </p:pic>
      <p:sp>
        <p:nvSpPr>
          <p:cNvPr id="6" name="Text Box 1">
            <a:extLst>
              <a:ext uri="{FF2B5EF4-FFF2-40B4-BE49-F238E27FC236}">
                <a16:creationId xmlns:a16="http://schemas.microsoft.com/office/drawing/2014/main" id="{741A8AF6-92B5-C6F5-37F9-CF97B2ECC54C}"/>
              </a:ext>
            </a:extLst>
          </p:cNvPr>
          <p:cNvSpPr txBox="1"/>
          <p:nvPr/>
        </p:nvSpPr>
        <p:spPr>
          <a:xfrm>
            <a:off x="7476441" y="4816919"/>
            <a:ext cx="4501321" cy="712011"/>
          </a:xfrm>
          <a:prstGeom prst="rect">
            <a:avLst/>
          </a:prstGeom>
          <a:noFill/>
          <a:ln>
            <a:noFill/>
          </a:ln>
        </p:spPr>
        <p:txBody>
          <a:bodyPr rot="0" spcFirstLastPara="0" vert="horz" wrap="square" lIns="0" tIns="0" rIns="0" bIns="0" numCol="1" spcCol="0" rtlCol="0" fromWordArt="0" anchor="t" anchorCtr="0" forceAA="0" compatLnSpc="1">
            <a:prstTxWarp prst="textNoShape">
              <a:avLst/>
            </a:prstTxWarp>
            <a:noAutofit/>
          </a:bodyPr>
          <a:lstStyle/>
          <a:p>
            <a:pPr>
              <a:spcAft>
                <a:spcPts val="1000"/>
              </a:spcAft>
            </a:pPr>
            <a:r>
              <a:rPr lang="en-US" sz="1600" dirty="0">
                <a:effectLst/>
                <a:latin typeface="Calibri Light" panose="020F0302020204030204" pitchFamily="34" charset="0"/>
                <a:ea typeface="Calibri" panose="020F0502020204030204" pitchFamily="34" charset="0"/>
                <a:cs typeface="Calibri Light" panose="020F0302020204030204" pitchFamily="34" charset="0"/>
              </a:rPr>
              <a:t>Fig. 9: Mathematical Description of Optical Flow Method (Here, AE is the block matching value on the block (N×M), P is the frame, and dx and dy denote motion vectors.) [18]</a:t>
            </a:r>
            <a:endParaRPr lang="en-TR" sz="1400" dirty="0">
              <a:effectLst/>
              <a:latin typeface="Calibri Light" panose="020F0302020204030204" pitchFamily="34" charset="0"/>
              <a:ea typeface="Calibri" panose="020F0502020204030204" pitchFamily="34" charset="0"/>
              <a:cs typeface="Calibri Light" panose="020F0302020204030204" pitchFamily="34" charset="0"/>
            </a:endParaRPr>
          </a:p>
        </p:txBody>
      </p:sp>
      <p:sp>
        <p:nvSpPr>
          <p:cNvPr id="11" name="Title 1">
            <a:extLst>
              <a:ext uri="{FF2B5EF4-FFF2-40B4-BE49-F238E27FC236}">
                <a16:creationId xmlns:a16="http://schemas.microsoft.com/office/drawing/2014/main" id="{86CC0DE2-4C67-F617-D65B-99CDCF7380F1}"/>
              </a:ext>
            </a:extLst>
          </p:cNvPr>
          <p:cNvSpPr>
            <a:spLocks noGrp="1"/>
          </p:cNvSpPr>
          <p:nvPr>
            <p:ph type="title"/>
          </p:nvPr>
        </p:nvSpPr>
        <p:spPr>
          <a:xfrm>
            <a:off x="705478" y="402507"/>
            <a:ext cx="9905998" cy="1267691"/>
          </a:xfrm>
        </p:spPr>
        <p:txBody>
          <a:bodyPr>
            <a:normAutofit/>
          </a:bodyPr>
          <a:lstStyle/>
          <a:p>
            <a:r>
              <a:rPr lang="en-US" sz="4800" dirty="0">
                <a:latin typeface="Calibri Light" panose="020F0302020204030204" pitchFamily="34" charset="0"/>
                <a:cs typeface="Calibri Light" panose="020F0302020204030204" pitchFamily="34" charset="0"/>
              </a:rPr>
              <a:t>3.0 Proposed solutıons</a:t>
            </a:r>
          </a:p>
        </p:txBody>
      </p:sp>
      <p:sp>
        <p:nvSpPr>
          <p:cNvPr id="8" name="Slide Number Placeholder 7">
            <a:extLst>
              <a:ext uri="{FF2B5EF4-FFF2-40B4-BE49-F238E27FC236}">
                <a16:creationId xmlns:a16="http://schemas.microsoft.com/office/drawing/2014/main" id="{F0D3E693-6E94-E80C-F4F2-E95AC116FD23}"/>
              </a:ext>
            </a:extLst>
          </p:cNvPr>
          <p:cNvSpPr>
            <a:spLocks noGrp="1"/>
          </p:cNvSpPr>
          <p:nvPr>
            <p:ph type="sldNum" sz="quarter" idx="12"/>
          </p:nvPr>
        </p:nvSpPr>
        <p:spPr/>
        <p:txBody>
          <a:bodyPr/>
          <a:lstStyle/>
          <a:p>
            <a:fld id="{1DF045EC-48BF-BA44-998E-8ED3EE7B226A}" type="slidenum">
              <a:rPr lang="en-US" smtClean="0"/>
              <a:t>23</a:t>
            </a:fld>
            <a:endParaRPr lang="en-US"/>
          </a:p>
        </p:txBody>
      </p:sp>
      <p:sp>
        <p:nvSpPr>
          <p:cNvPr id="12" name="Content Placeholder 2">
            <a:extLst>
              <a:ext uri="{FF2B5EF4-FFF2-40B4-BE49-F238E27FC236}">
                <a16:creationId xmlns:a16="http://schemas.microsoft.com/office/drawing/2014/main" id="{0F017A9B-7D1B-0838-1EEF-9EE8D8B6EA9F}"/>
              </a:ext>
            </a:extLst>
          </p:cNvPr>
          <p:cNvSpPr txBox="1">
            <a:spLocks/>
          </p:cNvSpPr>
          <p:nvPr/>
        </p:nvSpPr>
        <p:spPr>
          <a:xfrm>
            <a:off x="705478" y="1568746"/>
            <a:ext cx="10501238" cy="1167808"/>
          </a:xfrm>
          <a:prstGeom prst="rect">
            <a:avLst/>
          </a:prstGeom>
        </p:spPr>
        <p:txBody>
          <a:bodyPr vert="horz" lIns="91440" tIns="45720" rIns="91440" bIns="45720" rtlCol="0">
            <a:normAutofit fontScale="92500" lnSpcReduction="10000"/>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0" indent="0">
              <a:buNone/>
            </a:pPr>
            <a:r>
              <a:rPr lang="en-US" sz="4000" dirty="0">
                <a:latin typeface="Calibri Light" panose="020F0302020204030204" pitchFamily="34" charset="0"/>
                <a:cs typeface="Calibri Light" panose="020F0302020204030204" pitchFamily="34" charset="0"/>
              </a:rPr>
              <a:t>3.1 </a:t>
            </a:r>
            <a:r>
              <a:rPr lang="en-US" sz="4000" dirty="0">
                <a:effectLst/>
                <a:latin typeface="Calibri Light" panose="020F0302020204030204" pitchFamily="34" charset="0"/>
                <a:ea typeface="Calibri" panose="020F0502020204030204" pitchFamily="34" charset="0"/>
                <a:cs typeface="Calibri Light" panose="020F0302020204030204" pitchFamily="34" charset="0"/>
              </a:rPr>
              <a:t>KINECT-BASED DETERRENT SYSTEM WITH AN ODOR-REPELLENT</a:t>
            </a:r>
            <a:endParaRPr lang="en-US" sz="4000" dirty="0">
              <a:latin typeface="Calibri Light" panose="020F0302020204030204" pitchFamily="34" charset="0"/>
              <a:cs typeface="Calibri Light" panose="020F0302020204030204" pitchFamily="34" charset="0"/>
            </a:endParaRPr>
          </a:p>
        </p:txBody>
      </p:sp>
      <p:sp>
        <p:nvSpPr>
          <p:cNvPr id="13" name="TextBox 12">
            <a:extLst>
              <a:ext uri="{FF2B5EF4-FFF2-40B4-BE49-F238E27FC236}">
                <a16:creationId xmlns:a16="http://schemas.microsoft.com/office/drawing/2014/main" id="{E1355743-D177-6A25-04AB-2FA7D911A6F3}"/>
              </a:ext>
            </a:extLst>
          </p:cNvPr>
          <p:cNvSpPr txBox="1"/>
          <p:nvPr/>
        </p:nvSpPr>
        <p:spPr>
          <a:xfrm>
            <a:off x="514092" y="2665228"/>
            <a:ext cx="7514924" cy="4431983"/>
          </a:xfrm>
          <a:prstGeom prst="rect">
            <a:avLst/>
          </a:prstGeom>
          <a:noFill/>
        </p:spPr>
        <p:txBody>
          <a:bodyPr wrap="square" rtlCol="0">
            <a:spAutoFit/>
          </a:bodyPr>
          <a:lstStyle/>
          <a:p>
            <a:pPr marL="0" lvl="0" indent="0">
              <a:buNone/>
            </a:pPr>
            <a:r>
              <a:rPr lang="en-US" sz="2400" dirty="0">
                <a:latin typeface="Calibri Light" panose="020F0302020204030204" pitchFamily="34" charset="0"/>
                <a:cs typeface="Calibri Light" panose="020F0302020204030204" pitchFamily="34" charset="0"/>
              </a:rPr>
              <a:t>Phase 3 - Odor-Repellent Secretion:</a:t>
            </a:r>
          </a:p>
          <a:p>
            <a:pPr marL="0" lvl="0" indent="0">
              <a:buNone/>
            </a:pPr>
            <a:endParaRPr lang="en-US" sz="2400" dirty="0">
              <a:latin typeface="Calibri Light" panose="020F0302020204030204" pitchFamily="34" charset="0"/>
              <a:cs typeface="Calibri Light" panose="020F0302020204030204" pitchFamily="34" charset="0"/>
            </a:endParaRPr>
          </a:p>
          <a:p>
            <a:pPr marL="0" lvl="0" indent="0">
              <a:buNone/>
            </a:pPr>
            <a:r>
              <a:rPr lang="en-US" sz="2400" dirty="0">
                <a:latin typeface="Calibri Light" panose="020F0302020204030204" pitchFamily="34" charset="0"/>
                <a:cs typeface="Calibri Light" panose="020F0302020204030204" pitchFamily="34" charset="0"/>
              </a:rPr>
              <a:t>1. Signal identification</a:t>
            </a:r>
          </a:p>
          <a:p>
            <a:pPr marL="0" lvl="0" indent="0">
              <a:buNone/>
            </a:pPr>
            <a:endParaRPr lang="en-US" sz="2400" dirty="0">
              <a:latin typeface="Calibri Light" panose="020F0302020204030204" pitchFamily="34" charset="0"/>
              <a:cs typeface="Calibri Light" panose="020F0302020204030204" pitchFamily="34" charset="0"/>
            </a:endParaRPr>
          </a:p>
          <a:p>
            <a:pPr marL="0" lvl="0" indent="0">
              <a:buNone/>
            </a:pPr>
            <a:r>
              <a:rPr lang="en-US" sz="2400" dirty="0">
                <a:latin typeface="Calibri Light" panose="020F0302020204030204" pitchFamily="34" charset="0"/>
                <a:cs typeface="Calibri Light" panose="020F0302020204030204" pitchFamily="34" charset="0"/>
              </a:rPr>
              <a:t>2. Control unit, programmable logic controller (PLC), interprets the signal</a:t>
            </a:r>
          </a:p>
          <a:p>
            <a:pPr marL="0" lvl="0" indent="0">
              <a:buNone/>
            </a:pPr>
            <a:endParaRPr lang="en-US" sz="2400" dirty="0">
              <a:latin typeface="Calibri Light" panose="020F0302020204030204" pitchFamily="34" charset="0"/>
              <a:cs typeface="Calibri Light" panose="020F0302020204030204" pitchFamily="34" charset="0"/>
            </a:endParaRPr>
          </a:p>
          <a:p>
            <a:pPr marL="0" lvl="0" indent="0">
              <a:buNone/>
            </a:pPr>
            <a:r>
              <a:rPr lang="en-US" sz="2400" dirty="0">
                <a:latin typeface="Calibri Light" panose="020F0302020204030204" pitchFamily="34" charset="0"/>
                <a:cs typeface="Calibri Light" panose="020F0302020204030204" pitchFamily="34" charset="0"/>
              </a:rPr>
              <a:t>3. Communication with odor-repellent dispenser</a:t>
            </a:r>
          </a:p>
          <a:p>
            <a:pPr marL="0" lvl="0" indent="0">
              <a:buNone/>
            </a:pPr>
            <a:endParaRPr lang="en-US" sz="2400" dirty="0">
              <a:latin typeface="Calibri Light" panose="020F0302020204030204" pitchFamily="34" charset="0"/>
              <a:cs typeface="Calibri Light" panose="020F0302020204030204" pitchFamily="34" charset="0"/>
            </a:endParaRPr>
          </a:p>
          <a:p>
            <a:pPr marL="0" lvl="0" indent="0">
              <a:buNone/>
            </a:pPr>
            <a:r>
              <a:rPr lang="en-US" sz="2400" dirty="0">
                <a:latin typeface="Calibri Light" panose="020F0302020204030204" pitchFamily="34" charset="0"/>
                <a:cs typeface="Calibri Light" panose="020F0302020204030204" pitchFamily="34" charset="0"/>
              </a:rPr>
              <a:t>4. Release of “Wildschwein-StoppÒ” [19] from the dispenser</a:t>
            </a:r>
          </a:p>
          <a:p>
            <a:endParaRPr lang="en-US" dirty="0"/>
          </a:p>
        </p:txBody>
      </p:sp>
    </p:spTree>
    <p:extLst>
      <p:ext uri="{BB962C8B-B14F-4D97-AF65-F5344CB8AC3E}">
        <p14:creationId xmlns:p14="http://schemas.microsoft.com/office/powerpoint/2010/main" val="20756153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F6E79473-05B1-BDC4-6FC6-8D88DBB7BE5A}"/>
              </a:ext>
            </a:extLst>
          </p:cNvPr>
          <p:cNvSpPr>
            <a:spLocks noGrp="1"/>
          </p:cNvSpPr>
          <p:nvPr>
            <p:ph type="title"/>
          </p:nvPr>
        </p:nvSpPr>
        <p:spPr>
          <a:xfrm>
            <a:off x="705478" y="402507"/>
            <a:ext cx="9905998" cy="1267691"/>
          </a:xfrm>
        </p:spPr>
        <p:txBody>
          <a:bodyPr>
            <a:normAutofit/>
          </a:bodyPr>
          <a:lstStyle/>
          <a:p>
            <a:r>
              <a:rPr lang="en-US" sz="4800" dirty="0">
                <a:latin typeface="Calibri Light" panose="020F0302020204030204" pitchFamily="34" charset="0"/>
                <a:cs typeface="Calibri Light" panose="020F0302020204030204" pitchFamily="34" charset="0"/>
              </a:rPr>
              <a:t>3.0 Proposed solutıons</a:t>
            </a:r>
          </a:p>
        </p:txBody>
      </p:sp>
      <p:sp>
        <p:nvSpPr>
          <p:cNvPr id="5" name="Slide Number Placeholder 4">
            <a:extLst>
              <a:ext uri="{FF2B5EF4-FFF2-40B4-BE49-F238E27FC236}">
                <a16:creationId xmlns:a16="http://schemas.microsoft.com/office/drawing/2014/main" id="{7BB78307-184E-67CE-6C86-10F636020BA9}"/>
              </a:ext>
            </a:extLst>
          </p:cNvPr>
          <p:cNvSpPr>
            <a:spLocks noGrp="1"/>
          </p:cNvSpPr>
          <p:nvPr>
            <p:ph type="sldNum" sz="quarter" idx="12"/>
          </p:nvPr>
        </p:nvSpPr>
        <p:spPr/>
        <p:txBody>
          <a:bodyPr/>
          <a:lstStyle/>
          <a:p>
            <a:fld id="{1DF045EC-48BF-BA44-998E-8ED3EE7B226A}" type="slidenum">
              <a:rPr lang="en-US" smtClean="0"/>
              <a:t>24</a:t>
            </a:fld>
            <a:endParaRPr lang="en-US"/>
          </a:p>
        </p:txBody>
      </p:sp>
      <p:sp>
        <p:nvSpPr>
          <p:cNvPr id="10" name="Content Placeholder 2">
            <a:extLst>
              <a:ext uri="{FF2B5EF4-FFF2-40B4-BE49-F238E27FC236}">
                <a16:creationId xmlns:a16="http://schemas.microsoft.com/office/drawing/2014/main" id="{B31C0BA3-2532-1445-C4F9-D4FDA5F92400}"/>
              </a:ext>
            </a:extLst>
          </p:cNvPr>
          <p:cNvSpPr txBox="1">
            <a:spLocks/>
          </p:cNvSpPr>
          <p:nvPr/>
        </p:nvSpPr>
        <p:spPr>
          <a:xfrm>
            <a:off x="705478" y="1568746"/>
            <a:ext cx="10501238" cy="1167808"/>
          </a:xfrm>
          <a:prstGeom prst="rect">
            <a:avLst/>
          </a:prstGeom>
        </p:spPr>
        <p:txBody>
          <a:bodyPr vert="horz" lIns="91440" tIns="45720" rIns="91440" bIns="45720" rtlCol="0">
            <a:normAutofit fontScale="92500" lnSpcReduction="10000"/>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0" indent="0">
              <a:buNone/>
            </a:pPr>
            <a:r>
              <a:rPr lang="en-US" sz="4000" dirty="0">
                <a:latin typeface="Calibri Light" panose="020F0302020204030204" pitchFamily="34" charset="0"/>
                <a:cs typeface="Calibri Light" panose="020F0302020204030204" pitchFamily="34" charset="0"/>
              </a:rPr>
              <a:t>3.1 </a:t>
            </a:r>
            <a:r>
              <a:rPr lang="en-US" sz="4000" dirty="0">
                <a:effectLst/>
                <a:latin typeface="Calibri Light" panose="020F0302020204030204" pitchFamily="34" charset="0"/>
                <a:ea typeface="Calibri" panose="020F0502020204030204" pitchFamily="34" charset="0"/>
                <a:cs typeface="Calibri Light" panose="020F0302020204030204" pitchFamily="34" charset="0"/>
              </a:rPr>
              <a:t>KINECT-BASED DETERRENT SYSTEM WITH AN ODOR-REPELLENT</a:t>
            </a:r>
            <a:endParaRPr lang="en-US" sz="4000" dirty="0">
              <a:latin typeface="Calibri Light" panose="020F0302020204030204" pitchFamily="34" charset="0"/>
              <a:cs typeface="Calibri Light" panose="020F0302020204030204" pitchFamily="34" charset="0"/>
            </a:endParaRPr>
          </a:p>
        </p:txBody>
      </p:sp>
      <p:graphicFrame>
        <p:nvGraphicFramePr>
          <p:cNvPr id="14" name="TextBox 10">
            <a:extLst>
              <a:ext uri="{FF2B5EF4-FFF2-40B4-BE49-F238E27FC236}">
                <a16:creationId xmlns:a16="http://schemas.microsoft.com/office/drawing/2014/main" id="{B9029B1C-A68A-4CC5-7A38-2D273E54EB42}"/>
              </a:ext>
            </a:extLst>
          </p:cNvPr>
          <p:cNvGraphicFramePr/>
          <p:nvPr>
            <p:extLst>
              <p:ext uri="{D42A27DB-BD31-4B8C-83A1-F6EECF244321}">
                <p14:modId xmlns:p14="http://schemas.microsoft.com/office/powerpoint/2010/main" val="1671134342"/>
              </p:ext>
            </p:extLst>
          </p:nvPr>
        </p:nvGraphicFramePr>
        <p:xfrm>
          <a:off x="705478" y="2639064"/>
          <a:ext cx="10781044" cy="31556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284531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22E28ACF-B1A6-3684-7B9A-B4748242633C}"/>
              </a:ext>
            </a:extLst>
          </p:cNvPr>
          <p:cNvSpPr>
            <a:spLocks noGrp="1"/>
          </p:cNvSpPr>
          <p:nvPr>
            <p:ph type="title"/>
          </p:nvPr>
        </p:nvSpPr>
        <p:spPr>
          <a:xfrm>
            <a:off x="705478" y="402507"/>
            <a:ext cx="9905998" cy="1267691"/>
          </a:xfrm>
        </p:spPr>
        <p:txBody>
          <a:bodyPr>
            <a:normAutofit/>
          </a:bodyPr>
          <a:lstStyle/>
          <a:p>
            <a:r>
              <a:rPr lang="en-US" sz="4800" dirty="0">
                <a:latin typeface="Calibri Light" panose="020F0302020204030204" pitchFamily="34" charset="0"/>
                <a:cs typeface="Calibri Light" panose="020F0302020204030204" pitchFamily="34" charset="0"/>
              </a:rPr>
              <a:t>3.0 Proposed solutıons</a:t>
            </a:r>
          </a:p>
        </p:txBody>
      </p:sp>
      <p:sp>
        <p:nvSpPr>
          <p:cNvPr id="6" name="Slide Number Placeholder 5">
            <a:extLst>
              <a:ext uri="{FF2B5EF4-FFF2-40B4-BE49-F238E27FC236}">
                <a16:creationId xmlns:a16="http://schemas.microsoft.com/office/drawing/2014/main" id="{D8BD06F7-6BD8-6127-3912-7DAEDA350AA0}"/>
              </a:ext>
            </a:extLst>
          </p:cNvPr>
          <p:cNvSpPr>
            <a:spLocks noGrp="1"/>
          </p:cNvSpPr>
          <p:nvPr>
            <p:ph type="sldNum" sz="quarter" idx="12"/>
          </p:nvPr>
        </p:nvSpPr>
        <p:spPr/>
        <p:txBody>
          <a:bodyPr/>
          <a:lstStyle/>
          <a:p>
            <a:fld id="{1DF045EC-48BF-BA44-998E-8ED3EE7B226A}" type="slidenum">
              <a:rPr lang="en-US" smtClean="0"/>
              <a:t>25</a:t>
            </a:fld>
            <a:endParaRPr lang="en-US"/>
          </a:p>
        </p:txBody>
      </p:sp>
      <p:sp>
        <p:nvSpPr>
          <p:cNvPr id="7" name="TextBox 6">
            <a:extLst>
              <a:ext uri="{FF2B5EF4-FFF2-40B4-BE49-F238E27FC236}">
                <a16:creationId xmlns:a16="http://schemas.microsoft.com/office/drawing/2014/main" id="{559834EF-9B1B-FF16-90C6-C4FCDE1547BE}"/>
              </a:ext>
            </a:extLst>
          </p:cNvPr>
          <p:cNvSpPr txBox="1"/>
          <p:nvPr/>
        </p:nvSpPr>
        <p:spPr>
          <a:xfrm>
            <a:off x="705479" y="3039173"/>
            <a:ext cx="8321564" cy="3477875"/>
          </a:xfrm>
          <a:prstGeom prst="rect">
            <a:avLst/>
          </a:prstGeom>
          <a:noFill/>
        </p:spPr>
        <p:txBody>
          <a:bodyPr wrap="square">
            <a:spAutoFit/>
          </a:bodyPr>
          <a:lstStyle/>
          <a:p>
            <a:pPr marL="0" indent="0">
              <a:buNone/>
            </a:pPr>
            <a:r>
              <a:rPr lang="en-TR" sz="2400" dirty="0">
                <a:latin typeface="Calibri Light" panose="020F0302020204030204" pitchFamily="34" charset="0"/>
                <a:cs typeface="Calibri Light" panose="020F0302020204030204" pitchFamily="34" charset="0"/>
              </a:rPr>
              <a:t>Components of the Solution:</a:t>
            </a:r>
          </a:p>
          <a:p>
            <a:pPr marL="0" indent="0">
              <a:buNone/>
            </a:pPr>
            <a:endParaRPr lang="en-TR" sz="2400" dirty="0">
              <a:latin typeface="Calibri Light" panose="020F0302020204030204" pitchFamily="34" charset="0"/>
              <a:cs typeface="Calibri Light" panose="020F0302020204030204" pitchFamily="34" charset="0"/>
            </a:endParaRPr>
          </a:p>
          <a:p>
            <a:pPr marL="285750" indent="-285750">
              <a:buFont typeface="Arial" panose="020B0604020202020204" pitchFamily="34" charset="0"/>
              <a:buChar char="•"/>
            </a:pPr>
            <a:r>
              <a:rPr lang="en-TR" sz="2400" dirty="0">
                <a:latin typeface="Calibri Light" panose="020F0302020204030204" pitchFamily="34" charset="0"/>
                <a:cs typeface="Calibri Light" panose="020F0302020204030204" pitchFamily="34" charset="0"/>
              </a:rPr>
              <a:t>Infrared Night Vision Camera [21]</a:t>
            </a:r>
          </a:p>
          <a:p>
            <a:pPr marL="285750" indent="-285750">
              <a:buFont typeface="Arial" panose="020B0604020202020204" pitchFamily="34" charset="0"/>
              <a:buChar char="•"/>
            </a:pPr>
            <a:r>
              <a:rPr lang="en-TR" sz="2400" dirty="0">
                <a:latin typeface="Calibri Light" panose="020F0302020204030204" pitchFamily="34" charset="0"/>
                <a:cs typeface="Calibri Light" panose="020F0302020204030204" pitchFamily="34" charset="0"/>
              </a:rPr>
              <a:t>Raspberry Pi (Rpi) Microcontroller [22]</a:t>
            </a:r>
          </a:p>
          <a:p>
            <a:pPr marL="285750" indent="-285750">
              <a:buFont typeface="Arial" panose="020B0604020202020204" pitchFamily="34" charset="0"/>
              <a:buChar char="•"/>
            </a:pPr>
            <a:r>
              <a:rPr lang="en-TR" sz="2400" dirty="0">
                <a:latin typeface="Calibri Light" panose="020F0302020204030204" pitchFamily="34" charset="0"/>
                <a:cs typeface="Calibri Light" panose="020F0302020204030204" pitchFamily="34" charset="0"/>
              </a:rPr>
              <a:t>Python OpenCV Library [23]</a:t>
            </a:r>
          </a:p>
          <a:p>
            <a:pPr marL="285750" indent="-285750">
              <a:buFont typeface="Arial" panose="020B0604020202020204" pitchFamily="34" charset="0"/>
              <a:buChar char="•"/>
            </a:pPr>
            <a:r>
              <a:rPr lang="en-US" sz="2400" b="1" dirty="0">
                <a:latin typeface="Calibri Light" panose="020F0302020204030204" pitchFamily="34" charset="0"/>
                <a:cs typeface="Calibri Light" panose="020F0302020204030204" pitchFamily="34" charset="0"/>
              </a:rPr>
              <a:t>Machine Learning (ML) Model Built on the Convolutional Neural Network (CNN) Architecture [24], [25]</a:t>
            </a:r>
          </a:p>
          <a:p>
            <a:pPr marL="285750" indent="-285750">
              <a:buFont typeface="Arial" panose="020B0604020202020204" pitchFamily="34" charset="0"/>
              <a:buChar char="•"/>
            </a:pPr>
            <a:r>
              <a:rPr lang="en-US" sz="2400" b="1" dirty="0">
                <a:latin typeface="Calibri Light" panose="020F0302020204030204" pitchFamily="34" charset="0"/>
                <a:cs typeface="Calibri Light" panose="020F0302020204030204" pitchFamily="34" charset="0"/>
              </a:rPr>
              <a:t>Ultrasonic Frequency Generator [24], [26]</a:t>
            </a:r>
          </a:p>
          <a:p>
            <a:pPr marL="285750" indent="-285750">
              <a:buFont typeface="Arial" panose="020B0604020202020204" pitchFamily="34" charset="0"/>
              <a:buChar char="•"/>
            </a:pPr>
            <a:r>
              <a:rPr lang="en-US" sz="2400" dirty="0">
                <a:latin typeface="Calibri Light" panose="020F0302020204030204" pitchFamily="34" charset="0"/>
                <a:cs typeface="Calibri Light" panose="020F0302020204030204" pitchFamily="34" charset="0"/>
              </a:rPr>
              <a:t>Amplifier [24] (Occasionally)</a:t>
            </a:r>
            <a:endParaRPr lang="en-TR" sz="2400" dirty="0">
              <a:latin typeface="Calibri Light" panose="020F0302020204030204" pitchFamily="34" charset="0"/>
              <a:cs typeface="Calibri Light" panose="020F0302020204030204" pitchFamily="34" charset="0"/>
            </a:endParaRPr>
          </a:p>
        </p:txBody>
      </p:sp>
      <p:sp>
        <p:nvSpPr>
          <p:cNvPr id="12" name="Content Placeholder 2">
            <a:extLst>
              <a:ext uri="{FF2B5EF4-FFF2-40B4-BE49-F238E27FC236}">
                <a16:creationId xmlns:a16="http://schemas.microsoft.com/office/drawing/2014/main" id="{D7CA594B-2DD9-F3C9-7E4E-797A41043FB8}"/>
              </a:ext>
            </a:extLst>
          </p:cNvPr>
          <p:cNvSpPr txBox="1">
            <a:spLocks/>
          </p:cNvSpPr>
          <p:nvPr/>
        </p:nvSpPr>
        <p:spPr>
          <a:xfrm>
            <a:off x="705478" y="1568745"/>
            <a:ext cx="11486522" cy="1419004"/>
          </a:xfrm>
          <a:prstGeom prst="rect">
            <a:avLst/>
          </a:prstGeom>
        </p:spPr>
        <p:txBody>
          <a:bodyPr vert="horz" lIns="91440" tIns="45720" rIns="91440" bIns="45720" rtlCol="0">
            <a:no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0" indent="0">
              <a:buNone/>
            </a:pPr>
            <a:r>
              <a:rPr lang="en-US" sz="4000" dirty="0">
                <a:latin typeface="Calibri Light" panose="020F0302020204030204" pitchFamily="34" charset="0"/>
                <a:cs typeface="Calibri Light" panose="020F0302020204030204" pitchFamily="34" charset="0"/>
              </a:rPr>
              <a:t>3.2 </a:t>
            </a:r>
            <a:r>
              <a:rPr lang="en-US" sz="4000" dirty="0">
                <a:effectLst/>
                <a:latin typeface="Calibri Light" panose="020F0302020204030204" pitchFamily="34" charset="0"/>
                <a:ea typeface="Calibri" panose="020F0502020204030204" pitchFamily="34" charset="0"/>
                <a:cs typeface="Calibri Light" panose="020F0302020204030204" pitchFamily="34" charset="0"/>
              </a:rPr>
              <a:t>MACHINE LEARNING-BASED ACOUSTIC DETERRENT SYSTEM</a:t>
            </a:r>
          </a:p>
          <a:p>
            <a:pPr marL="0" indent="0">
              <a:buNone/>
            </a:pPr>
            <a:endParaRPr lang="en-US" sz="4000" dirty="0">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19156028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C921134C-5E39-D82E-547E-3874DC7C77E0}"/>
              </a:ext>
            </a:extLst>
          </p:cNvPr>
          <p:cNvSpPr>
            <a:spLocks noGrp="1"/>
          </p:cNvSpPr>
          <p:nvPr>
            <p:ph type="title"/>
          </p:nvPr>
        </p:nvSpPr>
        <p:spPr>
          <a:xfrm>
            <a:off x="705478" y="118491"/>
            <a:ext cx="9905998" cy="1267691"/>
          </a:xfrm>
        </p:spPr>
        <p:txBody>
          <a:bodyPr>
            <a:normAutofit/>
          </a:bodyPr>
          <a:lstStyle/>
          <a:p>
            <a:r>
              <a:rPr lang="en-US" sz="4800" dirty="0">
                <a:latin typeface="Calibri Light" panose="020F0302020204030204" pitchFamily="34" charset="0"/>
                <a:cs typeface="Calibri Light" panose="020F0302020204030204" pitchFamily="34" charset="0"/>
              </a:rPr>
              <a:t>3.0 Proposed solutıons</a:t>
            </a:r>
          </a:p>
        </p:txBody>
      </p:sp>
      <p:graphicFrame>
        <p:nvGraphicFramePr>
          <p:cNvPr id="5" name="TextBox 4">
            <a:extLst>
              <a:ext uri="{FF2B5EF4-FFF2-40B4-BE49-F238E27FC236}">
                <a16:creationId xmlns:a16="http://schemas.microsoft.com/office/drawing/2014/main" id="{E51A701F-598F-D20F-3DC6-3E8FE8F07A50}"/>
              </a:ext>
            </a:extLst>
          </p:cNvPr>
          <p:cNvGraphicFramePr>
            <a:graphicFrameLocks noGrp="1"/>
          </p:cNvGraphicFramePr>
          <p:nvPr>
            <p:ph idx="1"/>
            <p:extLst>
              <p:ext uri="{D42A27DB-BD31-4B8C-83A1-F6EECF244321}">
                <p14:modId xmlns:p14="http://schemas.microsoft.com/office/powerpoint/2010/main" val="234452365"/>
              </p:ext>
            </p:extLst>
          </p:nvPr>
        </p:nvGraphicFramePr>
        <p:xfrm>
          <a:off x="156310" y="2653873"/>
          <a:ext cx="11879379" cy="359452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Slide Number Placeholder 6">
            <a:extLst>
              <a:ext uri="{FF2B5EF4-FFF2-40B4-BE49-F238E27FC236}">
                <a16:creationId xmlns:a16="http://schemas.microsoft.com/office/drawing/2014/main" id="{5B51943E-00AA-C34C-7C08-43462CD688F4}"/>
              </a:ext>
            </a:extLst>
          </p:cNvPr>
          <p:cNvSpPr>
            <a:spLocks noGrp="1"/>
          </p:cNvSpPr>
          <p:nvPr>
            <p:ph type="sldNum" sz="quarter" idx="12"/>
          </p:nvPr>
        </p:nvSpPr>
        <p:spPr/>
        <p:txBody>
          <a:bodyPr/>
          <a:lstStyle/>
          <a:p>
            <a:fld id="{1DF045EC-48BF-BA44-998E-8ED3EE7B226A}" type="slidenum">
              <a:rPr lang="en-US" smtClean="0"/>
              <a:t>26</a:t>
            </a:fld>
            <a:endParaRPr lang="en-US"/>
          </a:p>
        </p:txBody>
      </p:sp>
      <p:sp>
        <p:nvSpPr>
          <p:cNvPr id="11" name="Content Placeholder 2">
            <a:extLst>
              <a:ext uri="{FF2B5EF4-FFF2-40B4-BE49-F238E27FC236}">
                <a16:creationId xmlns:a16="http://schemas.microsoft.com/office/drawing/2014/main" id="{3794B98B-8F2C-F03B-A79B-655973A458A6}"/>
              </a:ext>
            </a:extLst>
          </p:cNvPr>
          <p:cNvSpPr txBox="1">
            <a:spLocks/>
          </p:cNvSpPr>
          <p:nvPr/>
        </p:nvSpPr>
        <p:spPr>
          <a:xfrm>
            <a:off x="705478" y="1386182"/>
            <a:ext cx="11486522" cy="1419004"/>
          </a:xfrm>
          <a:prstGeom prst="rect">
            <a:avLst/>
          </a:prstGeom>
        </p:spPr>
        <p:txBody>
          <a:bodyPr vert="horz" lIns="91440" tIns="45720" rIns="91440" bIns="45720" rtlCol="0">
            <a:no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0" indent="0">
              <a:buNone/>
            </a:pPr>
            <a:r>
              <a:rPr lang="en-US" sz="4000" dirty="0">
                <a:latin typeface="Calibri Light" panose="020F0302020204030204" pitchFamily="34" charset="0"/>
                <a:cs typeface="Calibri Light" panose="020F0302020204030204" pitchFamily="34" charset="0"/>
              </a:rPr>
              <a:t>3.2 </a:t>
            </a:r>
            <a:r>
              <a:rPr lang="en-US" sz="4000" dirty="0">
                <a:effectLst/>
                <a:latin typeface="Calibri Light" panose="020F0302020204030204" pitchFamily="34" charset="0"/>
                <a:ea typeface="Calibri" panose="020F0502020204030204" pitchFamily="34" charset="0"/>
                <a:cs typeface="Calibri Light" panose="020F0302020204030204" pitchFamily="34" charset="0"/>
              </a:rPr>
              <a:t>MACHINE LEARNING-BASED ACOUSTIC DETERRENT SYSTEM</a:t>
            </a:r>
            <a:endParaRPr lang="en-US" sz="4000" dirty="0">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36952940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55EF92D2-A505-02CB-694E-A511A60CD77A}"/>
              </a:ext>
            </a:extLst>
          </p:cNvPr>
          <p:cNvSpPr>
            <a:spLocks noGrp="1"/>
          </p:cNvSpPr>
          <p:nvPr>
            <p:ph type="title"/>
          </p:nvPr>
        </p:nvSpPr>
        <p:spPr>
          <a:xfrm>
            <a:off x="705478" y="118491"/>
            <a:ext cx="9905998" cy="1267691"/>
          </a:xfrm>
        </p:spPr>
        <p:txBody>
          <a:bodyPr>
            <a:normAutofit/>
          </a:bodyPr>
          <a:lstStyle/>
          <a:p>
            <a:r>
              <a:rPr lang="en-US" sz="4800" dirty="0">
                <a:latin typeface="Calibri Light" panose="020F0302020204030204" pitchFamily="34" charset="0"/>
                <a:cs typeface="Calibri Light" panose="020F0302020204030204" pitchFamily="34" charset="0"/>
              </a:rPr>
              <a:t>3.0 Proposed solutıons</a:t>
            </a:r>
          </a:p>
        </p:txBody>
      </p:sp>
      <p:pic>
        <p:nvPicPr>
          <p:cNvPr id="4" name="Content Placeholder 3">
            <a:extLst>
              <a:ext uri="{FF2B5EF4-FFF2-40B4-BE49-F238E27FC236}">
                <a16:creationId xmlns:a16="http://schemas.microsoft.com/office/drawing/2014/main" id="{BB381AA4-B3A8-DC1F-C96F-C2A44390055C}"/>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r="1757" b="11504"/>
          <a:stretch/>
        </p:blipFill>
        <p:spPr bwMode="auto">
          <a:xfrm>
            <a:off x="3665431" y="2376054"/>
            <a:ext cx="4479109" cy="3353522"/>
          </a:xfrm>
          <a:prstGeom prst="rect">
            <a:avLst/>
          </a:prstGeom>
          <a:ln>
            <a:noFill/>
          </a:ln>
          <a:extLst>
            <a:ext uri="{53640926-AAD7-44D8-BBD7-CCE9431645EC}">
              <a14:shadowObscured xmlns:a14="http://schemas.microsoft.com/office/drawing/2010/main"/>
            </a:ext>
          </a:extLst>
        </p:spPr>
      </p:pic>
      <p:sp>
        <p:nvSpPr>
          <p:cNvPr id="7" name="Slide Number Placeholder 6">
            <a:extLst>
              <a:ext uri="{FF2B5EF4-FFF2-40B4-BE49-F238E27FC236}">
                <a16:creationId xmlns:a16="http://schemas.microsoft.com/office/drawing/2014/main" id="{59CB1BE3-D694-D2C4-758F-9AB7244827C0}"/>
              </a:ext>
            </a:extLst>
          </p:cNvPr>
          <p:cNvSpPr>
            <a:spLocks noGrp="1"/>
          </p:cNvSpPr>
          <p:nvPr>
            <p:ph type="sldNum" sz="quarter" idx="12"/>
          </p:nvPr>
        </p:nvSpPr>
        <p:spPr/>
        <p:txBody>
          <a:bodyPr/>
          <a:lstStyle/>
          <a:p>
            <a:fld id="{1DF045EC-48BF-BA44-998E-8ED3EE7B226A}" type="slidenum">
              <a:rPr lang="en-US" smtClean="0"/>
              <a:t>27</a:t>
            </a:fld>
            <a:endParaRPr lang="en-US" dirty="0"/>
          </a:p>
        </p:txBody>
      </p:sp>
      <p:sp>
        <p:nvSpPr>
          <p:cNvPr id="11" name="Content Placeholder 2">
            <a:extLst>
              <a:ext uri="{FF2B5EF4-FFF2-40B4-BE49-F238E27FC236}">
                <a16:creationId xmlns:a16="http://schemas.microsoft.com/office/drawing/2014/main" id="{513C5159-EA4C-C8E8-951E-F7482BBA88B6}"/>
              </a:ext>
            </a:extLst>
          </p:cNvPr>
          <p:cNvSpPr txBox="1">
            <a:spLocks/>
          </p:cNvSpPr>
          <p:nvPr/>
        </p:nvSpPr>
        <p:spPr>
          <a:xfrm>
            <a:off x="705478" y="1386182"/>
            <a:ext cx="11486522" cy="1419004"/>
          </a:xfrm>
          <a:prstGeom prst="rect">
            <a:avLst/>
          </a:prstGeom>
        </p:spPr>
        <p:txBody>
          <a:bodyPr vert="horz" lIns="91440" tIns="45720" rIns="91440" bIns="45720" rtlCol="0">
            <a:no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0" indent="0">
              <a:buNone/>
            </a:pPr>
            <a:r>
              <a:rPr lang="en-US" sz="4000" dirty="0">
                <a:latin typeface="Calibri Light" panose="020F0302020204030204" pitchFamily="34" charset="0"/>
                <a:cs typeface="Calibri Light" panose="020F0302020204030204" pitchFamily="34" charset="0"/>
              </a:rPr>
              <a:t>3.2 </a:t>
            </a:r>
            <a:r>
              <a:rPr lang="en-US" sz="4000" dirty="0">
                <a:effectLst/>
                <a:latin typeface="Calibri Light" panose="020F0302020204030204" pitchFamily="34" charset="0"/>
                <a:ea typeface="Calibri" panose="020F0502020204030204" pitchFamily="34" charset="0"/>
                <a:cs typeface="Calibri Light" panose="020F0302020204030204" pitchFamily="34" charset="0"/>
              </a:rPr>
              <a:t>MACHINE LEARNING-BASED ACOUSTIC DETERRENT SYSTEM</a:t>
            </a:r>
            <a:endParaRPr lang="en-US" sz="4000" dirty="0">
              <a:latin typeface="Calibri Light" panose="020F0302020204030204" pitchFamily="34" charset="0"/>
              <a:cs typeface="Calibri Light" panose="020F0302020204030204" pitchFamily="34" charset="0"/>
            </a:endParaRPr>
          </a:p>
        </p:txBody>
      </p:sp>
      <p:sp>
        <p:nvSpPr>
          <p:cNvPr id="12" name="Text Box 1">
            <a:extLst>
              <a:ext uri="{FF2B5EF4-FFF2-40B4-BE49-F238E27FC236}">
                <a16:creationId xmlns:a16="http://schemas.microsoft.com/office/drawing/2014/main" id="{A2CFCF4C-B2D6-34F8-ABEB-E8A031E44868}"/>
              </a:ext>
            </a:extLst>
          </p:cNvPr>
          <p:cNvSpPr txBox="1"/>
          <p:nvPr/>
        </p:nvSpPr>
        <p:spPr>
          <a:xfrm>
            <a:off x="3665431" y="5729576"/>
            <a:ext cx="4479109" cy="398145"/>
          </a:xfrm>
          <a:prstGeom prst="rect">
            <a:avLst/>
          </a:prstGeom>
          <a:noFill/>
          <a:ln>
            <a:noFill/>
          </a:ln>
        </p:spPr>
        <p:txBody>
          <a:bodyPr rot="0" spcFirstLastPara="0" vert="horz" wrap="square" lIns="0" tIns="0" rIns="0" bIns="0" numCol="1" spcCol="0" rtlCol="0" fromWordArt="0" anchor="t" anchorCtr="0" forceAA="0" compatLnSpc="1">
            <a:prstTxWarp prst="textNoShape">
              <a:avLst/>
            </a:prstTxWarp>
            <a:noAutofit/>
          </a:bodyPr>
          <a:lstStyle/>
          <a:p>
            <a:pPr>
              <a:spcAft>
                <a:spcPts val="1000"/>
              </a:spcAft>
            </a:pPr>
            <a:r>
              <a:rPr lang="en-US" dirty="0">
                <a:effectLst/>
                <a:latin typeface="Calibri Light" panose="020F0302020204030204" pitchFamily="34" charset="0"/>
                <a:ea typeface="Calibri" panose="020F0502020204030204" pitchFamily="34" charset="0"/>
                <a:cs typeface="Calibri Light" panose="020F0302020204030204" pitchFamily="34" charset="0"/>
              </a:rPr>
              <a:t>Fig. 10: Network Diagram of the Proposed Solution [24]</a:t>
            </a:r>
            <a:endParaRPr lang="en-TR" sz="1600" dirty="0">
              <a:effectLst/>
              <a:latin typeface="Calibri Light" panose="020F0302020204030204" pitchFamily="34" charset="0"/>
              <a:ea typeface="Calibri" panose="020F0502020204030204" pitchFamily="34" charset="0"/>
              <a:cs typeface="Calibri Light" panose="020F0302020204030204" pitchFamily="34" charset="0"/>
            </a:endParaRPr>
          </a:p>
        </p:txBody>
      </p:sp>
    </p:spTree>
    <p:extLst>
      <p:ext uri="{BB962C8B-B14F-4D97-AF65-F5344CB8AC3E}">
        <p14:creationId xmlns:p14="http://schemas.microsoft.com/office/powerpoint/2010/main" val="42405087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AEE6763-4096-170C-91C3-5568F8A1A9FE}"/>
              </a:ext>
            </a:extLst>
          </p:cNvPr>
          <p:cNvPicPr>
            <a:picLocks noChangeAspect="1"/>
          </p:cNvPicPr>
          <p:nvPr/>
        </p:nvPicPr>
        <p:blipFill rotWithShape="1">
          <a:blip r:embed="rId2">
            <a:extLst>
              <a:ext uri="{28A0092B-C50C-407E-A947-70E740481C1C}">
                <a14:useLocalDpi xmlns:a14="http://schemas.microsoft.com/office/drawing/2010/main" val="0"/>
              </a:ext>
            </a:extLst>
          </a:blip>
          <a:srcRect b="7744"/>
          <a:stretch/>
        </p:blipFill>
        <p:spPr bwMode="auto">
          <a:xfrm>
            <a:off x="7433019" y="2230165"/>
            <a:ext cx="3848125" cy="3241653"/>
          </a:xfrm>
          <a:prstGeom prst="rect">
            <a:avLst/>
          </a:prstGeom>
          <a:ln>
            <a:noFill/>
          </a:ln>
          <a:extLst>
            <a:ext uri="{53640926-AAD7-44D8-BBD7-CCE9431645EC}">
              <a14:shadowObscured xmlns:a14="http://schemas.microsoft.com/office/drawing/2010/main"/>
            </a:ext>
          </a:extLst>
        </p:spPr>
      </p:pic>
      <p:sp>
        <p:nvSpPr>
          <p:cNvPr id="7" name="TextBox 6">
            <a:extLst>
              <a:ext uri="{FF2B5EF4-FFF2-40B4-BE49-F238E27FC236}">
                <a16:creationId xmlns:a16="http://schemas.microsoft.com/office/drawing/2014/main" id="{B9FEAC3F-D569-B83C-760C-E377C6EC743B}"/>
              </a:ext>
            </a:extLst>
          </p:cNvPr>
          <p:cNvSpPr txBox="1"/>
          <p:nvPr/>
        </p:nvSpPr>
        <p:spPr>
          <a:xfrm>
            <a:off x="583200" y="3429000"/>
            <a:ext cx="6327963" cy="2677656"/>
          </a:xfrm>
          <a:prstGeom prst="rect">
            <a:avLst/>
          </a:prstGeom>
          <a:noFill/>
        </p:spPr>
        <p:txBody>
          <a:bodyPr wrap="square">
            <a:spAutoFit/>
          </a:bodyPr>
          <a:lstStyle/>
          <a:p>
            <a:pPr marL="342900" indent="-342900">
              <a:buFont typeface="Arial" panose="020B0604020202020204" pitchFamily="34" charset="0"/>
              <a:buChar char="•"/>
            </a:pPr>
            <a:r>
              <a:rPr lang="en-US" sz="2400" dirty="0">
                <a:effectLst/>
                <a:latin typeface="Calibri Light" panose="020F0302020204030204" pitchFamily="34" charset="0"/>
                <a:ea typeface="Calibri" panose="020F0502020204030204" pitchFamily="34" charset="0"/>
                <a:cs typeface="Calibri Light" panose="020F0302020204030204" pitchFamily="34" charset="0"/>
              </a:rPr>
              <a:t>Based on the sizes of all hardware components, an outer casing will be designed to hold and protect the hardware [24], [30]. </a:t>
            </a:r>
          </a:p>
          <a:p>
            <a:pPr marL="342900" indent="-342900">
              <a:buFont typeface="Arial" panose="020B0604020202020204" pitchFamily="34" charset="0"/>
              <a:buChar char="•"/>
            </a:pPr>
            <a:endParaRPr lang="en-US" sz="2400" dirty="0">
              <a:effectLst/>
              <a:latin typeface="Calibri Light" panose="020F0302020204030204" pitchFamily="34" charset="0"/>
              <a:ea typeface="Calibri" panose="020F0502020204030204" pitchFamily="34" charset="0"/>
              <a:cs typeface="Calibri Light" panose="020F0302020204030204" pitchFamily="34" charset="0"/>
            </a:endParaRPr>
          </a:p>
          <a:p>
            <a:pPr marL="342900" indent="-342900">
              <a:buFont typeface="Arial" panose="020B0604020202020204" pitchFamily="34" charset="0"/>
              <a:buChar char="•"/>
            </a:pPr>
            <a:r>
              <a:rPr lang="en-US" sz="2400" dirty="0">
                <a:effectLst/>
                <a:latin typeface="Calibri Light" panose="020F0302020204030204" pitchFamily="34" charset="0"/>
                <a:ea typeface="Calibri" panose="020F0502020204030204" pitchFamily="34" charset="0"/>
                <a:cs typeface="Calibri Light" panose="020F0302020204030204" pitchFamily="34" charset="0"/>
              </a:rPr>
              <a:t>This casing can then be placed over streetlights in the PSA, especially near rubbish collection areas, rubbish bins, and vacant bushland [25].</a:t>
            </a:r>
            <a:endParaRPr lang="en-TR" sz="2400" dirty="0">
              <a:effectLst/>
              <a:latin typeface="Calibri Light" panose="020F0302020204030204" pitchFamily="34" charset="0"/>
              <a:ea typeface="Calibri" panose="020F0502020204030204" pitchFamily="34" charset="0"/>
              <a:cs typeface="Calibri Light" panose="020F0302020204030204" pitchFamily="34" charset="0"/>
            </a:endParaRPr>
          </a:p>
        </p:txBody>
      </p:sp>
      <p:sp>
        <p:nvSpPr>
          <p:cNvPr id="12" name="Title 1">
            <a:extLst>
              <a:ext uri="{FF2B5EF4-FFF2-40B4-BE49-F238E27FC236}">
                <a16:creationId xmlns:a16="http://schemas.microsoft.com/office/drawing/2014/main" id="{5D619D0E-00B0-A345-1376-92A34B910FE7}"/>
              </a:ext>
            </a:extLst>
          </p:cNvPr>
          <p:cNvSpPr>
            <a:spLocks noGrp="1"/>
          </p:cNvSpPr>
          <p:nvPr>
            <p:ph type="title"/>
          </p:nvPr>
        </p:nvSpPr>
        <p:spPr>
          <a:xfrm>
            <a:off x="705478" y="118491"/>
            <a:ext cx="9905998" cy="1267691"/>
          </a:xfrm>
        </p:spPr>
        <p:txBody>
          <a:bodyPr>
            <a:normAutofit/>
          </a:bodyPr>
          <a:lstStyle/>
          <a:p>
            <a:r>
              <a:rPr lang="en-US" sz="4800" dirty="0">
                <a:latin typeface="Calibri Light" panose="020F0302020204030204" pitchFamily="34" charset="0"/>
                <a:cs typeface="Calibri Light" panose="020F0302020204030204" pitchFamily="34" charset="0"/>
              </a:rPr>
              <a:t>3.0 Proposed solutıons</a:t>
            </a:r>
          </a:p>
        </p:txBody>
      </p:sp>
      <p:sp>
        <p:nvSpPr>
          <p:cNvPr id="8" name="Slide Number Placeholder 7">
            <a:extLst>
              <a:ext uri="{FF2B5EF4-FFF2-40B4-BE49-F238E27FC236}">
                <a16:creationId xmlns:a16="http://schemas.microsoft.com/office/drawing/2014/main" id="{44B4C81A-1DB0-7BE9-22DD-31E1699ADF95}"/>
              </a:ext>
            </a:extLst>
          </p:cNvPr>
          <p:cNvSpPr>
            <a:spLocks noGrp="1"/>
          </p:cNvSpPr>
          <p:nvPr>
            <p:ph type="sldNum" sz="quarter" idx="12"/>
          </p:nvPr>
        </p:nvSpPr>
        <p:spPr/>
        <p:txBody>
          <a:bodyPr/>
          <a:lstStyle/>
          <a:p>
            <a:fld id="{1DF045EC-48BF-BA44-998E-8ED3EE7B226A}" type="slidenum">
              <a:rPr lang="en-US" smtClean="0"/>
              <a:t>28</a:t>
            </a:fld>
            <a:endParaRPr lang="en-US"/>
          </a:p>
        </p:txBody>
      </p:sp>
      <p:sp>
        <p:nvSpPr>
          <p:cNvPr id="13" name="Content Placeholder 2">
            <a:extLst>
              <a:ext uri="{FF2B5EF4-FFF2-40B4-BE49-F238E27FC236}">
                <a16:creationId xmlns:a16="http://schemas.microsoft.com/office/drawing/2014/main" id="{8DB97164-8DD8-F8C4-CC8A-F9485CDE26D8}"/>
              </a:ext>
            </a:extLst>
          </p:cNvPr>
          <p:cNvSpPr txBox="1">
            <a:spLocks/>
          </p:cNvSpPr>
          <p:nvPr/>
        </p:nvSpPr>
        <p:spPr>
          <a:xfrm>
            <a:off x="705478" y="1386182"/>
            <a:ext cx="11486522" cy="1419004"/>
          </a:xfrm>
          <a:prstGeom prst="rect">
            <a:avLst/>
          </a:prstGeom>
        </p:spPr>
        <p:txBody>
          <a:bodyPr vert="horz" lIns="91440" tIns="45720" rIns="91440" bIns="45720" rtlCol="0">
            <a:no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0" indent="0">
              <a:buNone/>
            </a:pPr>
            <a:r>
              <a:rPr lang="en-US" sz="4000" dirty="0">
                <a:latin typeface="Calibri Light" panose="020F0302020204030204" pitchFamily="34" charset="0"/>
                <a:cs typeface="Calibri Light" panose="020F0302020204030204" pitchFamily="34" charset="0"/>
              </a:rPr>
              <a:t>3.2 </a:t>
            </a:r>
            <a:r>
              <a:rPr lang="en-US" sz="4000" dirty="0">
                <a:effectLst/>
                <a:latin typeface="Calibri Light" panose="020F0302020204030204" pitchFamily="34" charset="0"/>
                <a:ea typeface="Calibri" panose="020F0502020204030204" pitchFamily="34" charset="0"/>
                <a:cs typeface="Calibri Light" panose="020F0302020204030204" pitchFamily="34" charset="0"/>
              </a:rPr>
              <a:t>MACHINE LEARNING-BASED ACOUSTIC DETERRENT SYSTEM</a:t>
            </a:r>
            <a:endParaRPr lang="en-US" sz="4000" dirty="0">
              <a:latin typeface="Calibri Light" panose="020F0302020204030204" pitchFamily="34" charset="0"/>
              <a:cs typeface="Calibri Light" panose="020F0302020204030204" pitchFamily="34" charset="0"/>
            </a:endParaRPr>
          </a:p>
        </p:txBody>
      </p:sp>
      <p:sp>
        <p:nvSpPr>
          <p:cNvPr id="14" name="Text Box 1">
            <a:extLst>
              <a:ext uri="{FF2B5EF4-FFF2-40B4-BE49-F238E27FC236}">
                <a16:creationId xmlns:a16="http://schemas.microsoft.com/office/drawing/2014/main" id="{987E0DE6-1CCE-D074-E5BA-0C7F5F2B10ED}"/>
              </a:ext>
            </a:extLst>
          </p:cNvPr>
          <p:cNvSpPr txBox="1"/>
          <p:nvPr/>
        </p:nvSpPr>
        <p:spPr>
          <a:xfrm>
            <a:off x="7433018" y="5471818"/>
            <a:ext cx="3848125" cy="398145"/>
          </a:xfrm>
          <a:prstGeom prst="rect">
            <a:avLst/>
          </a:prstGeom>
          <a:noFill/>
          <a:ln>
            <a:noFill/>
          </a:ln>
        </p:spPr>
        <p:txBody>
          <a:bodyPr rot="0" spcFirstLastPara="0" vert="horz" wrap="square" lIns="0" tIns="0" rIns="0" bIns="0" numCol="1" spcCol="0" rtlCol="0" fromWordArt="0" anchor="t" anchorCtr="0" forceAA="0" compatLnSpc="1">
            <a:prstTxWarp prst="textNoShape">
              <a:avLst/>
            </a:prstTxWarp>
            <a:noAutofit/>
          </a:bodyPr>
          <a:lstStyle/>
          <a:p>
            <a:pPr>
              <a:spcAft>
                <a:spcPts val="1000"/>
              </a:spcAft>
            </a:pPr>
            <a:r>
              <a:rPr lang="en-US" dirty="0">
                <a:effectLst/>
                <a:latin typeface="Calibri Light" panose="020F0302020204030204" pitchFamily="34" charset="0"/>
                <a:ea typeface="Calibri" panose="020F0502020204030204" pitchFamily="34" charset="0"/>
                <a:cs typeface="Calibri Light" panose="020F0302020204030204" pitchFamily="34" charset="0"/>
              </a:rPr>
              <a:t>Fig. 11: Outer Casing of the Designed Animal Repellent System [24]</a:t>
            </a:r>
            <a:endParaRPr lang="en-TR" dirty="0">
              <a:effectLst/>
              <a:latin typeface="Calibri Light" panose="020F0302020204030204" pitchFamily="34" charset="0"/>
              <a:ea typeface="Calibri" panose="020F0502020204030204" pitchFamily="34" charset="0"/>
              <a:cs typeface="Calibri Light" panose="020F0302020204030204" pitchFamily="34" charset="0"/>
            </a:endParaRPr>
          </a:p>
        </p:txBody>
      </p:sp>
    </p:spTree>
    <p:extLst>
      <p:ext uri="{BB962C8B-B14F-4D97-AF65-F5344CB8AC3E}">
        <p14:creationId xmlns:p14="http://schemas.microsoft.com/office/powerpoint/2010/main" val="192122844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F81FBA1-F9C7-D74A-618D-01CB45FDE0A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143556" y="2316513"/>
            <a:ext cx="4423467" cy="3155305"/>
          </a:xfrm>
          <a:prstGeom prst="rect">
            <a:avLst/>
          </a:prstGeom>
        </p:spPr>
      </p:pic>
      <p:sp>
        <p:nvSpPr>
          <p:cNvPr id="12" name="Title 1">
            <a:extLst>
              <a:ext uri="{FF2B5EF4-FFF2-40B4-BE49-F238E27FC236}">
                <a16:creationId xmlns:a16="http://schemas.microsoft.com/office/drawing/2014/main" id="{9F148EF1-D50F-D60E-0500-9959CB18A847}"/>
              </a:ext>
            </a:extLst>
          </p:cNvPr>
          <p:cNvSpPr>
            <a:spLocks noGrp="1"/>
          </p:cNvSpPr>
          <p:nvPr>
            <p:ph type="title"/>
          </p:nvPr>
        </p:nvSpPr>
        <p:spPr>
          <a:xfrm>
            <a:off x="705478" y="118491"/>
            <a:ext cx="9905998" cy="1267691"/>
          </a:xfrm>
        </p:spPr>
        <p:txBody>
          <a:bodyPr>
            <a:normAutofit/>
          </a:bodyPr>
          <a:lstStyle/>
          <a:p>
            <a:r>
              <a:rPr lang="en-US" sz="4800" dirty="0">
                <a:latin typeface="Calibri Light" panose="020F0302020204030204" pitchFamily="34" charset="0"/>
                <a:cs typeface="Calibri Light" panose="020F0302020204030204" pitchFamily="34" charset="0"/>
              </a:rPr>
              <a:t>3.0 Proposed solutıons</a:t>
            </a:r>
          </a:p>
        </p:txBody>
      </p:sp>
      <p:sp>
        <p:nvSpPr>
          <p:cNvPr id="7" name="Slide Number Placeholder 6">
            <a:extLst>
              <a:ext uri="{FF2B5EF4-FFF2-40B4-BE49-F238E27FC236}">
                <a16:creationId xmlns:a16="http://schemas.microsoft.com/office/drawing/2014/main" id="{7572B258-809C-F34C-3F42-8EF1C27BD4E5}"/>
              </a:ext>
            </a:extLst>
          </p:cNvPr>
          <p:cNvSpPr>
            <a:spLocks noGrp="1"/>
          </p:cNvSpPr>
          <p:nvPr>
            <p:ph type="sldNum" sz="quarter" idx="12"/>
          </p:nvPr>
        </p:nvSpPr>
        <p:spPr/>
        <p:txBody>
          <a:bodyPr/>
          <a:lstStyle/>
          <a:p>
            <a:fld id="{1DF045EC-48BF-BA44-998E-8ED3EE7B226A}" type="slidenum">
              <a:rPr lang="en-US" smtClean="0"/>
              <a:t>29</a:t>
            </a:fld>
            <a:endParaRPr lang="en-US"/>
          </a:p>
        </p:txBody>
      </p:sp>
      <p:sp>
        <p:nvSpPr>
          <p:cNvPr id="8" name="TextBox 7">
            <a:extLst>
              <a:ext uri="{FF2B5EF4-FFF2-40B4-BE49-F238E27FC236}">
                <a16:creationId xmlns:a16="http://schemas.microsoft.com/office/drawing/2014/main" id="{302964BA-21A2-818C-8E22-1D6009E5E8D9}"/>
              </a:ext>
            </a:extLst>
          </p:cNvPr>
          <p:cNvSpPr txBox="1"/>
          <p:nvPr/>
        </p:nvSpPr>
        <p:spPr>
          <a:xfrm>
            <a:off x="705478" y="2805186"/>
            <a:ext cx="6438078" cy="3108543"/>
          </a:xfrm>
          <a:prstGeom prst="rect">
            <a:avLst/>
          </a:prstGeom>
          <a:noFill/>
        </p:spPr>
        <p:txBody>
          <a:bodyPr wrap="square">
            <a:spAutoFit/>
          </a:bodyPr>
          <a:lstStyle/>
          <a:p>
            <a:r>
              <a:rPr lang="en-TR" sz="2800" dirty="0">
                <a:latin typeface="Calibri Light" panose="020F0302020204030204" pitchFamily="34" charset="0"/>
                <a:cs typeface="Calibri Light" panose="020F0302020204030204" pitchFamily="34" charset="0"/>
              </a:rPr>
              <a:t>Components of the System [31]:</a:t>
            </a:r>
          </a:p>
          <a:p>
            <a:endParaRPr lang="en-TR" sz="2800" dirty="0">
              <a:latin typeface="Calibri Light" panose="020F0302020204030204" pitchFamily="34" charset="0"/>
              <a:cs typeface="Calibri Light" panose="020F0302020204030204" pitchFamily="34" charset="0"/>
            </a:endParaRPr>
          </a:p>
          <a:p>
            <a:pPr marL="285750" indent="-285750">
              <a:buFont typeface="Arial" panose="020B0604020202020204" pitchFamily="34" charset="0"/>
              <a:buChar char="•"/>
            </a:pPr>
            <a:r>
              <a:rPr lang="en-TR" sz="2800" dirty="0">
                <a:latin typeface="Calibri Light" panose="020F0302020204030204" pitchFamily="34" charset="0"/>
                <a:cs typeface="Calibri Light" panose="020F0302020204030204" pitchFamily="34" charset="0"/>
              </a:rPr>
              <a:t>Passive Infrared Motion (PIR) Sensors (to sense warm objects around) </a:t>
            </a:r>
          </a:p>
          <a:p>
            <a:pPr marL="285750" indent="-285750">
              <a:buFont typeface="Arial" panose="020B0604020202020204" pitchFamily="34" charset="0"/>
              <a:buChar char="•"/>
            </a:pPr>
            <a:r>
              <a:rPr lang="en-TR" sz="2800" dirty="0">
                <a:latin typeface="Calibri Light" panose="020F0302020204030204" pitchFamily="34" charset="0"/>
                <a:cs typeface="Calibri Light" panose="020F0302020204030204" pitchFamily="34" charset="0"/>
              </a:rPr>
              <a:t>Camera</a:t>
            </a:r>
          </a:p>
          <a:p>
            <a:pPr marL="285750" indent="-285750">
              <a:buFont typeface="Arial" panose="020B0604020202020204" pitchFamily="34" charset="0"/>
              <a:buChar char="•"/>
            </a:pPr>
            <a:r>
              <a:rPr lang="en-TR" sz="2800" dirty="0">
                <a:latin typeface="Calibri Light" panose="020F0302020204030204" pitchFamily="34" charset="0"/>
                <a:cs typeface="Calibri Light" panose="020F0302020204030204" pitchFamily="34" charset="0"/>
              </a:rPr>
              <a:t>Rpi Microcontroller</a:t>
            </a:r>
          </a:p>
          <a:p>
            <a:pPr marL="285750" indent="-285750">
              <a:buFont typeface="Arial" panose="020B0604020202020204" pitchFamily="34" charset="0"/>
              <a:buChar char="•"/>
            </a:pPr>
            <a:r>
              <a:rPr lang="en-TR" sz="2800" dirty="0">
                <a:latin typeface="Calibri Light" panose="020F0302020204030204" pitchFamily="34" charset="0"/>
                <a:cs typeface="Calibri Light" panose="020F0302020204030204" pitchFamily="34" charset="0"/>
              </a:rPr>
              <a:t>Flashlights</a:t>
            </a:r>
          </a:p>
        </p:txBody>
      </p:sp>
      <p:sp>
        <p:nvSpPr>
          <p:cNvPr id="13" name="Content Placeholder 2">
            <a:extLst>
              <a:ext uri="{FF2B5EF4-FFF2-40B4-BE49-F238E27FC236}">
                <a16:creationId xmlns:a16="http://schemas.microsoft.com/office/drawing/2014/main" id="{31414573-8CB2-FD94-D1DB-086B9D1081D7}"/>
              </a:ext>
            </a:extLst>
          </p:cNvPr>
          <p:cNvSpPr txBox="1">
            <a:spLocks/>
          </p:cNvSpPr>
          <p:nvPr/>
        </p:nvSpPr>
        <p:spPr>
          <a:xfrm>
            <a:off x="705478" y="1386182"/>
            <a:ext cx="11486522" cy="1419004"/>
          </a:xfrm>
          <a:prstGeom prst="rect">
            <a:avLst/>
          </a:prstGeom>
        </p:spPr>
        <p:txBody>
          <a:bodyPr vert="horz" lIns="91440" tIns="45720" rIns="91440" bIns="45720" rtlCol="0">
            <a:no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0" indent="0">
              <a:buNone/>
            </a:pPr>
            <a:r>
              <a:rPr lang="en-US" sz="4000" dirty="0">
                <a:latin typeface="Calibri Light" panose="020F0302020204030204" pitchFamily="34" charset="0"/>
                <a:cs typeface="Calibri Light" panose="020F0302020204030204" pitchFamily="34" charset="0"/>
              </a:rPr>
              <a:t>3.3 </a:t>
            </a:r>
            <a:r>
              <a:rPr lang="en-US" sz="4000" dirty="0">
                <a:effectLst/>
                <a:latin typeface="Calibri Light" panose="020F0302020204030204" pitchFamily="34" charset="0"/>
                <a:ea typeface="Calibri" panose="020F0502020204030204" pitchFamily="34" charset="0"/>
                <a:cs typeface="Calibri Light" panose="020F0302020204030204" pitchFamily="34" charset="0"/>
              </a:rPr>
              <a:t>SENSOR AND ARTIFICIAL INTELLIGENCE-BASED VISUAL DETERRENT SYSTEM</a:t>
            </a:r>
            <a:endParaRPr lang="en-US" sz="4000" dirty="0">
              <a:latin typeface="Calibri Light" panose="020F0302020204030204" pitchFamily="34" charset="0"/>
              <a:cs typeface="Calibri Light" panose="020F0302020204030204" pitchFamily="34" charset="0"/>
            </a:endParaRPr>
          </a:p>
        </p:txBody>
      </p:sp>
      <p:sp>
        <p:nvSpPr>
          <p:cNvPr id="15" name="Rounded Rectangle 14">
            <a:extLst>
              <a:ext uri="{FF2B5EF4-FFF2-40B4-BE49-F238E27FC236}">
                <a16:creationId xmlns:a16="http://schemas.microsoft.com/office/drawing/2014/main" id="{38078866-A7AB-8DC6-186E-6651EE753C69}"/>
              </a:ext>
            </a:extLst>
          </p:cNvPr>
          <p:cNvSpPr/>
          <p:nvPr/>
        </p:nvSpPr>
        <p:spPr>
          <a:xfrm>
            <a:off x="8243311" y="4907023"/>
            <a:ext cx="2270701" cy="451786"/>
          </a:xfrm>
          <a:prstGeom prst="roundRect">
            <a:avLst>
              <a:gd name="adj" fmla="val 39919"/>
            </a:avLst>
          </a:prstGeom>
          <a:solidFill>
            <a:schemeClr val="accent1">
              <a:lumMod val="40000"/>
              <a:lumOff val="60000"/>
            </a:schemeClr>
          </a:solidFill>
          <a:ln>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6" name="Text Box 8">
            <a:extLst>
              <a:ext uri="{FF2B5EF4-FFF2-40B4-BE49-F238E27FC236}">
                <a16:creationId xmlns:a16="http://schemas.microsoft.com/office/drawing/2014/main" id="{810C629F-BAFC-8F3A-7765-1E730F04B41F}"/>
              </a:ext>
            </a:extLst>
          </p:cNvPr>
          <p:cNvSpPr txBox="1"/>
          <p:nvPr/>
        </p:nvSpPr>
        <p:spPr>
          <a:xfrm>
            <a:off x="8613843" y="4959878"/>
            <a:ext cx="1475105" cy="346075"/>
          </a:xfrm>
          <a:prstGeom prst="rect">
            <a:avLst/>
          </a:prstGeom>
          <a:solidFill>
            <a:schemeClr val="accent1">
              <a:lumMod val="40000"/>
              <a:lumOff val="60000"/>
            </a:schemeClr>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ctr">
              <a:lnSpc>
                <a:spcPct val="115000"/>
              </a:lnSpc>
              <a:spcAft>
                <a:spcPts val="1000"/>
              </a:spcAft>
            </a:pPr>
            <a:r>
              <a:rPr lang="tr-TR" sz="1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FLASHLIGHT</a:t>
            </a:r>
            <a:endParaRPr lang="en-TR" sz="12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7" name="Text Box 1">
            <a:extLst>
              <a:ext uri="{FF2B5EF4-FFF2-40B4-BE49-F238E27FC236}">
                <a16:creationId xmlns:a16="http://schemas.microsoft.com/office/drawing/2014/main" id="{3D72908F-0D87-1A6D-FF92-7B5FAC2DF953}"/>
              </a:ext>
            </a:extLst>
          </p:cNvPr>
          <p:cNvSpPr txBox="1"/>
          <p:nvPr/>
        </p:nvSpPr>
        <p:spPr>
          <a:xfrm>
            <a:off x="7165021" y="5511839"/>
            <a:ext cx="4402001" cy="553998"/>
          </a:xfrm>
          <a:prstGeom prst="rect">
            <a:avLst/>
          </a:prstGeom>
          <a:noFill/>
          <a:ln>
            <a:noFill/>
          </a:ln>
        </p:spPr>
        <p:txBody>
          <a:bodyPr rot="0" spcFirstLastPara="0" vert="horz" wrap="square" lIns="0" tIns="0" rIns="0" bIns="0" numCol="1" spcCol="0" rtlCol="0" fromWordArt="0" anchor="t" anchorCtr="0" forceAA="0" compatLnSpc="1">
            <a:prstTxWarp prst="textNoShape">
              <a:avLst/>
            </a:prstTxWarp>
            <a:spAutoFit/>
          </a:bodyPr>
          <a:lstStyle/>
          <a:p>
            <a:pPr>
              <a:spcAft>
                <a:spcPts val="1000"/>
              </a:spcAft>
            </a:pPr>
            <a:r>
              <a:rPr lang="en-US" dirty="0">
                <a:effectLst/>
                <a:latin typeface="Calibri Light" panose="020F0302020204030204" pitchFamily="34" charset="0"/>
                <a:ea typeface="Calibri" panose="020F0502020204030204" pitchFamily="34" charset="0"/>
                <a:cs typeface="Calibri Light" panose="020F0302020204030204" pitchFamily="34" charset="0"/>
              </a:rPr>
              <a:t>Fig. 12: Architecture Block Diagram for Proposed System [31]</a:t>
            </a:r>
            <a:endParaRPr lang="en-TR" sz="1600" dirty="0">
              <a:effectLst/>
              <a:latin typeface="Calibri Light" panose="020F0302020204030204" pitchFamily="34" charset="0"/>
              <a:ea typeface="Calibri" panose="020F0502020204030204" pitchFamily="34" charset="0"/>
              <a:cs typeface="Calibri Light" panose="020F0302020204030204" pitchFamily="34" charset="0"/>
            </a:endParaRPr>
          </a:p>
        </p:txBody>
      </p:sp>
    </p:spTree>
    <p:extLst>
      <p:ext uri="{BB962C8B-B14F-4D97-AF65-F5344CB8AC3E}">
        <p14:creationId xmlns:p14="http://schemas.microsoft.com/office/powerpoint/2010/main" val="12755491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914945-D7B5-2C21-3C14-977B6238EF10}"/>
              </a:ext>
            </a:extLst>
          </p:cNvPr>
          <p:cNvSpPr>
            <a:spLocks noGrp="1"/>
          </p:cNvSpPr>
          <p:nvPr>
            <p:ph type="title"/>
          </p:nvPr>
        </p:nvSpPr>
        <p:spPr>
          <a:xfrm>
            <a:off x="5334180" y="2887792"/>
            <a:ext cx="6223821" cy="1073316"/>
          </a:xfrm>
        </p:spPr>
        <p:txBody>
          <a:bodyPr vert="horz" lIns="91440" tIns="45720" rIns="91440" bIns="45720" rtlCol="0" anchor="b">
            <a:normAutofit/>
          </a:bodyPr>
          <a:lstStyle/>
          <a:p>
            <a:pPr algn="ctr"/>
            <a:r>
              <a:rPr lang="en-US" sz="6000" dirty="0">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Calibri Light" panose="020F0302020204030204" pitchFamily="34" charset="0"/>
                <a:cs typeface="Calibri Light" panose="020F0302020204030204" pitchFamily="34" charset="0"/>
              </a:rPr>
              <a:t>1.0 Introduction</a:t>
            </a:r>
          </a:p>
        </p:txBody>
      </p:sp>
      <p:sp>
        <p:nvSpPr>
          <p:cNvPr id="4" name="Slide Number Placeholder 3">
            <a:extLst>
              <a:ext uri="{FF2B5EF4-FFF2-40B4-BE49-F238E27FC236}">
                <a16:creationId xmlns:a16="http://schemas.microsoft.com/office/drawing/2014/main" id="{31E75E71-0322-BE41-C41B-35BECAFC1C43}"/>
              </a:ext>
            </a:extLst>
          </p:cNvPr>
          <p:cNvSpPr>
            <a:spLocks noGrp="1"/>
          </p:cNvSpPr>
          <p:nvPr>
            <p:ph type="sldNum" sz="quarter" idx="12"/>
          </p:nvPr>
        </p:nvSpPr>
        <p:spPr/>
        <p:txBody>
          <a:bodyPr/>
          <a:lstStyle/>
          <a:p>
            <a:fld id="{1DF045EC-48BF-BA44-998E-8ED3EE7B226A}" type="slidenum">
              <a:rPr lang="en-US" smtClean="0"/>
              <a:t>3</a:t>
            </a:fld>
            <a:endParaRPr lang="en-US"/>
          </a:p>
        </p:txBody>
      </p:sp>
      <p:pic>
        <p:nvPicPr>
          <p:cNvPr id="5" name="Graphic 5">
            <a:extLst>
              <a:ext uri="{FF2B5EF4-FFF2-40B4-BE49-F238E27FC236}">
                <a16:creationId xmlns:a16="http://schemas.microsoft.com/office/drawing/2014/main" id="{66EF1218-F89D-D6C9-270F-93ED92CFDC09}"/>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633999" y="1423793"/>
            <a:ext cx="4001315" cy="4001315"/>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69556328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291C3987-D948-F766-73F5-769C8A5A459D}"/>
              </a:ext>
            </a:extLst>
          </p:cNvPr>
          <p:cNvSpPr>
            <a:spLocks noGrp="1"/>
          </p:cNvSpPr>
          <p:nvPr>
            <p:ph type="title"/>
          </p:nvPr>
        </p:nvSpPr>
        <p:spPr>
          <a:xfrm>
            <a:off x="705478" y="-1550"/>
            <a:ext cx="9905998" cy="1267691"/>
          </a:xfrm>
        </p:spPr>
        <p:txBody>
          <a:bodyPr>
            <a:normAutofit/>
          </a:bodyPr>
          <a:lstStyle/>
          <a:p>
            <a:r>
              <a:rPr lang="en-US" sz="4800" dirty="0">
                <a:latin typeface="Calibri Light" panose="020F0302020204030204" pitchFamily="34" charset="0"/>
                <a:cs typeface="Calibri Light" panose="020F0302020204030204" pitchFamily="34" charset="0"/>
              </a:rPr>
              <a:t>3.0 Proposed solutıons</a:t>
            </a:r>
          </a:p>
        </p:txBody>
      </p:sp>
      <p:graphicFrame>
        <p:nvGraphicFramePr>
          <p:cNvPr id="5" name="TextBox 4">
            <a:extLst>
              <a:ext uri="{FF2B5EF4-FFF2-40B4-BE49-F238E27FC236}">
                <a16:creationId xmlns:a16="http://schemas.microsoft.com/office/drawing/2014/main" id="{FC5892CE-9EB4-C0ED-F94A-98AD6F404C88}"/>
              </a:ext>
            </a:extLst>
          </p:cNvPr>
          <p:cNvGraphicFramePr>
            <a:graphicFrameLocks noGrp="1"/>
          </p:cNvGraphicFramePr>
          <p:nvPr>
            <p:ph idx="1"/>
            <p:extLst>
              <p:ext uri="{D42A27DB-BD31-4B8C-83A1-F6EECF244321}">
                <p14:modId xmlns:p14="http://schemas.microsoft.com/office/powerpoint/2010/main" val="1214677906"/>
              </p:ext>
            </p:extLst>
          </p:nvPr>
        </p:nvGraphicFramePr>
        <p:xfrm>
          <a:off x="463661" y="2362500"/>
          <a:ext cx="11264677" cy="35506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Slide Number Placeholder 6">
            <a:extLst>
              <a:ext uri="{FF2B5EF4-FFF2-40B4-BE49-F238E27FC236}">
                <a16:creationId xmlns:a16="http://schemas.microsoft.com/office/drawing/2014/main" id="{6A0C32DE-8F95-1C20-62FD-93458975602D}"/>
              </a:ext>
            </a:extLst>
          </p:cNvPr>
          <p:cNvSpPr>
            <a:spLocks noGrp="1"/>
          </p:cNvSpPr>
          <p:nvPr>
            <p:ph type="sldNum" sz="quarter" idx="12"/>
          </p:nvPr>
        </p:nvSpPr>
        <p:spPr/>
        <p:txBody>
          <a:bodyPr/>
          <a:lstStyle/>
          <a:p>
            <a:fld id="{1DF045EC-48BF-BA44-998E-8ED3EE7B226A}" type="slidenum">
              <a:rPr lang="en-US" smtClean="0"/>
              <a:t>30</a:t>
            </a:fld>
            <a:endParaRPr lang="en-US"/>
          </a:p>
        </p:txBody>
      </p:sp>
      <p:sp>
        <p:nvSpPr>
          <p:cNvPr id="21" name="Content Placeholder 2">
            <a:extLst>
              <a:ext uri="{FF2B5EF4-FFF2-40B4-BE49-F238E27FC236}">
                <a16:creationId xmlns:a16="http://schemas.microsoft.com/office/drawing/2014/main" id="{6B8D459B-2B48-1F22-76F8-00E8A837FBBA}"/>
              </a:ext>
            </a:extLst>
          </p:cNvPr>
          <p:cNvSpPr txBox="1">
            <a:spLocks/>
          </p:cNvSpPr>
          <p:nvPr/>
        </p:nvSpPr>
        <p:spPr>
          <a:xfrm>
            <a:off x="705478" y="973365"/>
            <a:ext cx="11486522" cy="1419004"/>
          </a:xfrm>
          <a:prstGeom prst="rect">
            <a:avLst/>
          </a:prstGeom>
        </p:spPr>
        <p:txBody>
          <a:bodyPr vert="horz" lIns="91440" tIns="45720" rIns="91440" bIns="45720" rtlCol="0">
            <a:no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0" indent="0">
              <a:buNone/>
            </a:pPr>
            <a:r>
              <a:rPr lang="en-US" sz="4000" dirty="0">
                <a:latin typeface="Calibri Light" panose="020F0302020204030204" pitchFamily="34" charset="0"/>
                <a:cs typeface="Calibri Light" panose="020F0302020204030204" pitchFamily="34" charset="0"/>
              </a:rPr>
              <a:t>3.3 </a:t>
            </a:r>
            <a:r>
              <a:rPr lang="en-US" sz="4000" dirty="0">
                <a:effectLst/>
                <a:latin typeface="Calibri Light" panose="020F0302020204030204" pitchFamily="34" charset="0"/>
                <a:ea typeface="Calibri" panose="020F0502020204030204" pitchFamily="34" charset="0"/>
                <a:cs typeface="Calibri Light" panose="020F0302020204030204" pitchFamily="34" charset="0"/>
              </a:rPr>
              <a:t>SENSOR AND ARTIFICIAL INTELLIGENCE-BASED VISUAL DETERRENT SYSTEM</a:t>
            </a:r>
            <a:endParaRPr lang="en-US" sz="4000" dirty="0">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15371849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5F4B9B21-BA2C-3F29-8E62-197F3FB7D7A1}"/>
              </a:ext>
            </a:extLst>
          </p:cNvPr>
          <p:cNvSpPr>
            <a:spLocks noGrp="1"/>
          </p:cNvSpPr>
          <p:nvPr>
            <p:ph type="title"/>
          </p:nvPr>
        </p:nvSpPr>
        <p:spPr>
          <a:xfrm>
            <a:off x="705478" y="0"/>
            <a:ext cx="9905998" cy="1267691"/>
          </a:xfrm>
        </p:spPr>
        <p:txBody>
          <a:bodyPr>
            <a:normAutofit/>
          </a:bodyPr>
          <a:lstStyle/>
          <a:p>
            <a:r>
              <a:rPr lang="en-US" sz="4800" dirty="0">
                <a:latin typeface="Calibri Light" panose="020F0302020204030204" pitchFamily="34" charset="0"/>
                <a:cs typeface="Calibri Light" panose="020F0302020204030204" pitchFamily="34" charset="0"/>
              </a:rPr>
              <a:t>3.0 Proposed solutıons</a:t>
            </a:r>
          </a:p>
        </p:txBody>
      </p:sp>
      <p:pic>
        <p:nvPicPr>
          <p:cNvPr id="5" name="Content Placeholder 4">
            <a:extLst>
              <a:ext uri="{FF2B5EF4-FFF2-40B4-BE49-F238E27FC236}">
                <a16:creationId xmlns:a16="http://schemas.microsoft.com/office/drawing/2014/main" id="{356BCA0F-1BC8-343A-E6AD-063B06B24B05}"/>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10972"/>
          <a:stretch/>
        </p:blipFill>
        <p:spPr bwMode="auto">
          <a:xfrm>
            <a:off x="7168889" y="2337844"/>
            <a:ext cx="3174164" cy="3365965"/>
          </a:xfrm>
          <a:prstGeom prst="rect">
            <a:avLst/>
          </a:prstGeom>
          <a:ln>
            <a:noFill/>
          </a:ln>
          <a:extLst>
            <a:ext uri="{53640926-AAD7-44D8-BBD7-CCE9431645EC}">
              <a14:shadowObscured xmlns:a14="http://schemas.microsoft.com/office/drawing/2010/main"/>
            </a:ext>
          </a:extLst>
        </p:spPr>
      </p:pic>
      <p:sp>
        <p:nvSpPr>
          <p:cNvPr id="7" name="Slide Number Placeholder 6">
            <a:extLst>
              <a:ext uri="{FF2B5EF4-FFF2-40B4-BE49-F238E27FC236}">
                <a16:creationId xmlns:a16="http://schemas.microsoft.com/office/drawing/2014/main" id="{0FD592BC-A44F-DB5D-3D74-B8E4E6D1969A}"/>
              </a:ext>
            </a:extLst>
          </p:cNvPr>
          <p:cNvSpPr>
            <a:spLocks noGrp="1"/>
          </p:cNvSpPr>
          <p:nvPr>
            <p:ph type="sldNum" sz="quarter" idx="12"/>
          </p:nvPr>
        </p:nvSpPr>
        <p:spPr/>
        <p:txBody>
          <a:bodyPr/>
          <a:lstStyle/>
          <a:p>
            <a:fld id="{1DF045EC-48BF-BA44-998E-8ED3EE7B226A}" type="slidenum">
              <a:rPr lang="en-US" smtClean="0"/>
              <a:t>31</a:t>
            </a:fld>
            <a:endParaRPr lang="en-US"/>
          </a:p>
        </p:txBody>
      </p:sp>
      <p:pic>
        <p:nvPicPr>
          <p:cNvPr id="8" name="Picture 7">
            <a:extLst>
              <a:ext uri="{FF2B5EF4-FFF2-40B4-BE49-F238E27FC236}">
                <a16:creationId xmlns:a16="http://schemas.microsoft.com/office/drawing/2014/main" id="{07BEE7C6-710D-A647-52AD-E75910C6A47A}"/>
              </a:ext>
            </a:extLst>
          </p:cNvPr>
          <p:cNvPicPr>
            <a:picLocks noChangeAspect="1"/>
          </p:cNvPicPr>
          <p:nvPr/>
        </p:nvPicPr>
        <p:blipFill rotWithShape="1">
          <a:blip r:embed="rId3">
            <a:extLst>
              <a:ext uri="{28A0092B-C50C-407E-A947-70E740481C1C}">
                <a14:useLocalDpi xmlns:a14="http://schemas.microsoft.com/office/drawing/2010/main" val="0"/>
              </a:ext>
            </a:extLst>
          </a:blip>
          <a:srcRect b="32127"/>
          <a:stretch/>
        </p:blipFill>
        <p:spPr bwMode="auto">
          <a:xfrm>
            <a:off x="543188" y="3629747"/>
            <a:ext cx="5370471" cy="1562100"/>
          </a:xfrm>
          <a:prstGeom prst="rect">
            <a:avLst/>
          </a:prstGeom>
          <a:ln>
            <a:noFill/>
          </a:ln>
          <a:extLst>
            <a:ext uri="{53640926-AAD7-44D8-BBD7-CCE9431645EC}">
              <a14:shadowObscured xmlns:a14="http://schemas.microsoft.com/office/drawing/2010/main"/>
            </a:ext>
          </a:extLst>
        </p:spPr>
      </p:pic>
      <p:sp>
        <p:nvSpPr>
          <p:cNvPr id="13" name="Content Placeholder 2">
            <a:extLst>
              <a:ext uri="{FF2B5EF4-FFF2-40B4-BE49-F238E27FC236}">
                <a16:creationId xmlns:a16="http://schemas.microsoft.com/office/drawing/2014/main" id="{D7C96DE4-6120-4F3A-02BA-FA186D5A1C57}"/>
              </a:ext>
            </a:extLst>
          </p:cNvPr>
          <p:cNvSpPr txBox="1">
            <a:spLocks/>
          </p:cNvSpPr>
          <p:nvPr/>
        </p:nvSpPr>
        <p:spPr>
          <a:xfrm>
            <a:off x="705478" y="1154191"/>
            <a:ext cx="11486522" cy="1419004"/>
          </a:xfrm>
          <a:prstGeom prst="rect">
            <a:avLst/>
          </a:prstGeom>
        </p:spPr>
        <p:txBody>
          <a:bodyPr vert="horz" lIns="91440" tIns="45720" rIns="91440" bIns="45720" rtlCol="0">
            <a:no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0" indent="0">
              <a:buNone/>
            </a:pPr>
            <a:r>
              <a:rPr lang="en-US" sz="4000" dirty="0">
                <a:latin typeface="Calibri Light" panose="020F0302020204030204" pitchFamily="34" charset="0"/>
                <a:cs typeface="Calibri Light" panose="020F0302020204030204" pitchFamily="34" charset="0"/>
              </a:rPr>
              <a:t>3.3 </a:t>
            </a:r>
            <a:r>
              <a:rPr lang="en-US" sz="4000" dirty="0">
                <a:effectLst/>
                <a:latin typeface="Calibri Light" panose="020F0302020204030204" pitchFamily="34" charset="0"/>
                <a:ea typeface="Calibri" panose="020F0502020204030204" pitchFamily="34" charset="0"/>
                <a:cs typeface="Calibri Light" panose="020F0302020204030204" pitchFamily="34" charset="0"/>
              </a:rPr>
              <a:t>SENSOR AND ARTIFICIAL INTELLIGENCE-BASED VISUAL DETERRENT SYSTEM</a:t>
            </a:r>
            <a:endParaRPr lang="en-US" sz="4000" dirty="0">
              <a:latin typeface="Calibri Light" panose="020F0302020204030204" pitchFamily="34" charset="0"/>
              <a:cs typeface="Calibri Light" panose="020F0302020204030204" pitchFamily="34" charset="0"/>
            </a:endParaRPr>
          </a:p>
        </p:txBody>
      </p:sp>
      <p:sp>
        <p:nvSpPr>
          <p:cNvPr id="14" name="Text Box 1">
            <a:extLst>
              <a:ext uri="{FF2B5EF4-FFF2-40B4-BE49-F238E27FC236}">
                <a16:creationId xmlns:a16="http://schemas.microsoft.com/office/drawing/2014/main" id="{049EA76A-FA1A-3CF6-23DE-66978349E5BC}"/>
              </a:ext>
            </a:extLst>
          </p:cNvPr>
          <p:cNvSpPr txBox="1"/>
          <p:nvPr/>
        </p:nvSpPr>
        <p:spPr>
          <a:xfrm>
            <a:off x="543188" y="5280855"/>
            <a:ext cx="4479925" cy="398145"/>
          </a:xfrm>
          <a:prstGeom prst="rect">
            <a:avLst/>
          </a:prstGeom>
          <a:noFill/>
          <a:ln>
            <a:noFill/>
          </a:ln>
        </p:spPr>
        <p:txBody>
          <a:bodyPr rot="0" spcFirstLastPara="0" vert="horz" wrap="square" lIns="0" tIns="0" rIns="0" bIns="0" numCol="1" spcCol="0" rtlCol="0" fromWordArt="0" anchor="t" anchorCtr="0" forceAA="0" compatLnSpc="1">
            <a:prstTxWarp prst="textNoShape">
              <a:avLst/>
            </a:prstTxWarp>
            <a:noAutofit/>
          </a:bodyPr>
          <a:lstStyle/>
          <a:p>
            <a:pPr>
              <a:spcAft>
                <a:spcPts val="1000"/>
              </a:spcAft>
            </a:pPr>
            <a:r>
              <a:rPr lang="en-US" dirty="0">
                <a:effectLst/>
                <a:latin typeface="Calibri Light" panose="020F0302020204030204" pitchFamily="34" charset="0"/>
                <a:ea typeface="Calibri" panose="020F0502020204030204" pitchFamily="34" charset="0"/>
                <a:cs typeface="Calibri Light" panose="020F0302020204030204" pitchFamily="34" charset="0"/>
              </a:rPr>
              <a:t>Fig. 13: YOLO V3 Network Architecture [31]</a:t>
            </a:r>
            <a:endParaRPr lang="en-TR" dirty="0">
              <a:effectLst/>
              <a:latin typeface="Calibri Light" panose="020F0302020204030204" pitchFamily="34" charset="0"/>
              <a:ea typeface="Calibri" panose="020F0502020204030204" pitchFamily="34" charset="0"/>
              <a:cs typeface="Calibri Light" panose="020F0302020204030204" pitchFamily="34" charset="0"/>
            </a:endParaRPr>
          </a:p>
        </p:txBody>
      </p:sp>
      <p:sp>
        <p:nvSpPr>
          <p:cNvPr id="15" name="Text Box 1">
            <a:extLst>
              <a:ext uri="{FF2B5EF4-FFF2-40B4-BE49-F238E27FC236}">
                <a16:creationId xmlns:a16="http://schemas.microsoft.com/office/drawing/2014/main" id="{4CCF9D41-7D88-6642-839E-EEB94C7F3B81}"/>
              </a:ext>
            </a:extLst>
          </p:cNvPr>
          <p:cNvSpPr txBox="1"/>
          <p:nvPr/>
        </p:nvSpPr>
        <p:spPr>
          <a:xfrm>
            <a:off x="6827029" y="5891485"/>
            <a:ext cx="4126601" cy="398145"/>
          </a:xfrm>
          <a:prstGeom prst="rect">
            <a:avLst/>
          </a:prstGeom>
          <a:noFill/>
          <a:ln>
            <a:noFill/>
          </a:ln>
        </p:spPr>
        <p:txBody>
          <a:bodyPr rot="0" spcFirstLastPara="0" vert="horz" wrap="square" lIns="0" tIns="0" rIns="0" bIns="0" numCol="1" spcCol="0" rtlCol="0" fromWordArt="0" anchor="t" anchorCtr="0" forceAA="0" compatLnSpc="1">
            <a:prstTxWarp prst="textNoShape">
              <a:avLst/>
            </a:prstTxWarp>
            <a:noAutofit/>
          </a:bodyPr>
          <a:lstStyle/>
          <a:p>
            <a:pPr>
              <a:spcAft>
                <a:spcPts val="1000"/>
              </a:spcAft>
            </a:pPr>
            <a:r>
              <a:rPr lang="en-US" dirty="0">
                <a:effectLst/>
                <a:latin typeface="Calibri Light" panose="020F0302020204030204" pitchFamily="34" charset="0"/>
                <a:ea typeface="Calibri" panose="020F0502020204030204" pitchFamily="34" charset="0"/>
                <a:cs typeface="Calibri Light" panose="020F0302020204030204" pitchFamily="34" charset="0"/>
              </a:rPr>
              <a:t>Fig. 14: Flow Chart for Proposed System [31]</a:t>
            </a:r>
            <a:endParaRPr lang="en-TR" dirty="0">
              <a:effectLst/>
              <a:latin typeface="Calibri Light" panose="020F0302020204030204" pitchFamily="34" charset="0"/>
              <a:ea typeface="Calibri" panose="020F0502020204030204" pitchFamily="34" charset="0"/>
              <a:cs typeface="Calibri Light" panose="020F0302020204030204" pitchFamily="34" charset="0"/>
            </a:endParaRPr>
          </a:p>
        </p:txBody>
      </p:sp>
    </p:spTree>
    <p:extLst>
      <p:ext uri="{BB962C8B-B14F-4D97-AF65-F5344CB8AC3E}">
        <p14:creationId xmlns:p14="http://schemas.microsoft.com/office/powerpoint/2010/main" val="90099946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069E21-D7D7-ABF2-B4C6-2DDA49502934}"/>
              </a:ext>
            </a:extLst>
          </p:cNvPr>
          <p:cNvSpPr>
            <a:spLocks noGrp="1"/>
          </p:cNvSpPr>
          <p:nvPr>
            <p:ph type="title"/>
          </p:nvPr>
        </p:nvSpPr>
        <p:spPr>
          <a:xfrm>
            <a:off x="6759859" y="1607574"/>
            <a:ext cx="4798142" cy="3642851"/>
          </a:xfrm>
        </p:spPr>
        <p:txBody>
          <a:bodyPr vert="horz" lIns="91440" tIns="45720" rIns="91440" bIns="45720" rtlCol="0" anchor="b">
            <a:noAutofit/>
          </a:bodyPr>
          <a:lstStyle/>
          <a:p>
            <a:pPr algn="ctr"/>
            <a:r>
              <a:rPr lang="en-US" sz="6000" dirty="0">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Calibri Light" panose="020F0302020204030204" pitchFamily="34" charset="0"/>
                <a:cs typeface="Calibri Light" panose="020F0302020204030204" pitchFamily="34" charset="0"/>
              </a:rPr>
              <a:t>4.0 criteria for assessing solutions</a:t>
            </a:r>
          </a:p>
        </p:txBody>
      </p:sp>
      <p:sp>
        <p:nvSpPr>
          <p:cNvPr id="4" name="Slide Number Placeholder 3">
            <a:extLst>
              <a:ext uri="{FF2B5EF4-FFF2-40B4-BE49-F238E27FC236}">
                <a16:creationId xmlns:a16="http://schemas.microsoft.com/office/drawing/2014/main" id="{A5E9F80A-07A9-4F14-D4D2-CF73AF8765DA}"/>
              </a:ext>
            </a:extLst>
          </p:cNvPr>
          <p:cNvSpPr>
            <a:spLocks noGrp="1"/>
          </p:cNvSpPr>
          <p:nvPr>
            <p:ph type="sldNum" sz="quarter" idx="12"/>
          </p:nvPr>
        </p:nvSpPr>
        <p:spPr/>
        <p:txBody>
          <a:bodyPr/>
          <a:lstStyle/>
          <a:p>
            <a:fld id="{1DF045EC-48BF-BA44-998E-8ED3EE7B226A}" type="slidenum">
              <a:rPr lang="en-US" smtClean="0"/>
              <a:t>32</a:t>
            </a:fld>
            <a:endParaRPr lang="en-US"/>
          </a:p>
        </p:txBody>
      </p:sp>
      <p:pic>
        <p:nvPicPr>
          <p:cNvPr id="8" name="Graphic 5" descr="Checkmark">
            <a:extLst>
              <a:ext uri="{FF2B5EF4-FFF2-40B4-BE49-F238E27FC236}">
                <a16:creationId xmlns:a16="http://schemas.microsoft.com/office/drawing/2014/main" id="{93654DA3-93B3-B53D-7780-5138D4B9294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33999" y="701410"/>
            <a:ext cx="5462001" cy="5462001"/>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338403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iterate>
                                    <p:tmPct val="10000"/>
                                  </p:iterate>
                                  <p:childTnLst>
                                    <p:set>
                                      <p:cBhvr>
                                        <p:cTn id="6" dur="1" fill="hold">
                                          <p:stCondLst>
                                            <p:cond delay="0"/>
                                          </p:stCondLst>
                                        </p:cTn>
                                        <p:tgtEl>
                                          <p:spTgt spid="8"/>
                                        </p:tgtEl>
                                        <p:attrNameLst>
                                          <p:attrName>style.visibility</p:attrName>
                                        </p:attrNameLst>
                                      </p:cBhvr>
                                      <p:to>
                                        <p:strVal val="visible"/>
                                      </p:to>
                                    </p:set>
                                    <p:animEffect transition="in" filter="fade">
                                      <p:cBhvr>
                                        <p:cTn id="7" dur="700"/>
                                        <p:tgtEl>
                                          <p:spTgt spid="8"/>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6A584-F4B3-3248-2918-1812E098F81A}"/>
              </a:ext>
            </a:extLst>
          </p:cNvPr>
          <p:cNvSpPr>
            <a:spLocks noGrp="1"/>
          </p:cNvSpPr>
          <p:nvPr>
            <p:ph type="title"/>
          </p:nvPr>
        </p:nvSpPr>
        <p:spPr>
          <a:xfrm>
            <a:off x="8119869" y="643466"/>
            <a:ext cx="3143875" cy="5571065"/>
          </a:xfrm>
        </p:spPr>
        <p:txBody>
          <a:bodyPr vert="horz" lIns="91440" tIns="45720" rIns="91440" bIns="45720" rtlCol="0" anchor="ctr">
            <a:normAutofit/>
          </a:bodyPr>
          <a:lstStyle/>
          <a:p>
            <a:r>
              <a:rPr lang="en-US" sz="3600" dirty="0"/>
              <a:t>4.0 Criteria for Assessing Solutions</a:t>
            </a:r>
          </a:p>
        </p:txBody>
      </p:sp>
      <p:sp>
        <p:nvSpPr>
          <p:cNvPr id="12" name="Rectangle 11">
            <a:extLst>
              <a:ext uri="{FF2B5EF4-FFF2-40B4-BE49-F238E27FC236}">
                <a16:creationId xmlns:a16="http://schemas.microsoft.com/office/drawing/2014/main" id="{486BE662-8168-4D00-A390-68E7162906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532169" cy="6858000"/>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EF2F29B-BBEF-4120-BD1A-73904CDAF5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908066" y="3195797"/>
            <a:ext cx="6858000" cy="466406"/>
          </a:xfrm>
          <a:prstGeom prst="rect">
            <a:avLst/>
          </a:prstGeom>
          <a:gradFill>
            <a:gsLst>
              <a:gs pos="0">
                <a:srgbClr val="363D46">
                  <a:alpha val="0"/>
                </a:srgbClr>
              </a:gs>
              <a:gs pos="100000">
                <a:srgbClr val="363D46">
                  <a:lumMod val="75000"/>
                </a:srgbClr>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16" name="Straight Connector 15">
            <a:extLst>
              <a:ext uri="{FF2B5EF4-FFF2-40B4-BE49-F238E27FC236}">
                <a16:creationId xmlns:a16="http://schemas.microsoft.com/office/drawing/2014/main" id="{2CB157BB-2207-4221-859A-7DB1E0909D4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5400000">
            <a:off x="4150420" y="3429000"/>
            <a:ext cx="6858000" cy="0"/>
          </a:xfrm>
          <a:prstGeom prst="line">
            <a:avLst/>
          </a:prstGeom>
          <a:solidFill>
            <a:srgbClr val="FFFFFF"/>
          </a:solidFill>
          <a:ln w="38100" cap="flat">
            <a:gradFill flip="none" rotWithShape="1">
              <a:gsLst>
                <a:gs pos="0">
                  <a:srgbClr val="363D46"/>
                </a:gs>
                <a:gs pos="100000">
                  <a:srgbClr val="363D46">
                    <a:lumMod val="75000"/>
                  </a:srgbClr>
                </a:gs>
              </a:gsLst>
              <a:lin ang="5400000" scaled="0"/>
              <a:tileRect/>
            </a:gradFill>
            <a:miter lim="800000"/>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cxnSp>
      <p:sp>
        <p:nvSpPr>
          <p:cNvPr id="5" name="Slide Number Placeholder 4">
            <a:extLst>
              <a:ext uri="{FF2B5EF4-FFF2-40B4-BE49-F238E27FC236}">
                <a16:creationId xmlns:a16="http://schemas.microsoft.com/office/drawing/2014/main" id="{827AF39F-3B11-1F08-4FEA-900DC9581778}"/>
              </a:ext>
            </a:extLst>
          </p:cNvPr>
          <p:cNvSpPr>
            <a:spLocks noGrp="1"/>
          </p:cNvSpPr>
          <p:nvPr>
            <p:ph type="sldNum" sz="quarter" idx="12"/>
          </p:nvPr>
        </p:nvSpPr>
        <p:spPr>
          <a:xfrm>
            <a:off x="10514012" y="6257351"/>
            <a:ext cx="551167" cy="365125"/>
          </a:xfrm>
        </p:spPr>
        <p:txBody>
          <a:bodyPr vert="horz" lIns="91440" tIns="45720" rIns="91440" bIns="45720" rtlCol="0" anchor="ctr">
            <a:normAutofit/>
          </a:bodyPr>
          <a:lstStyle/>
          <a:p>
            <a:pPr>
              <a:spcAft>
                <a:spcPts val="600"/>
              </a:spcAft>
            </a:pPr>
            <a:fld id="{1DF045EC-48BF-BA44-998E-8ED3EE7B226A}" type="slidenum">
              <a:rPr lang="en-US" smtClean="0"/>
              <a:pPr>
                <a:spcAft>
                  <a:spcPts val="600"/>
                </a:spcAft>
              </a:pPr>
              <a:t>33</a:t>
            </a:fld>
            <a:endParaRPr lang="en-US"/>
          </a:p>
        </p:txBody>
      </p:sp>
      <p:graphicFrame>
        <p:nvGraphicFramePr>
          <p:cNvPr id="9" name="TextBox 5">
            <a:extLst>
              <a:ext uri="{FF2B5EF4-FFF2-40B4-BE49-F238E27FC236}">
                <a16:creationId xmlns:a16="http://schemas.microsoft.com/office/drawing/2014/main" id="{9B9E51AC-1E1D-DF2B-BE2A-4C759E80A5ED}"/>
              </a:ext>
            </a:extLst>
          </p:cNvPr>
          <p:cNvGraphicFramePr/>
          <p:nvPr>
            <p:extLst>
              <p:ext uri="{D42A27DB-BD31-4B8C-83A1-F6EECF244321}">
                <p14:modId xmlns:p14="http://schemas.microsoft.com/office/powerpoint/2010/main" val="3551568889"/>
              </p:ext>
            </p:extLst>
          </p:nvPr>
        </p:nvGraphicFramePr>
        <p:xfrm>
          <a:off x="259644" y="982133"/>
          <a:ext cx="7168445" cy="52323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extBox 6">
            <a:extLst>
              <a:ext uri="{FF2B5EF4-FFF2-40B4-BE49-F238E27FC236}">
                <a16:creationId xmlns:a16="http://schemas.microsoft.com/office/drawing/2014/main" id="{98E46C07-EE8E-486C-7DD5-8821A0C537B3}"/>
              </a:ext>
            </a:extLst>
          </p:cNvPr>
          <p:cNvSpPr txBox="1"/>
          <p:nvPr/>
        </p:nvSpPr>
        <p:spPr>
          <a:xfrm>
            <a:off x="439213" y="27913"/>
            <a:ext cx="6897853" cy="1231106"/>
          </a:xfrm>
          <a:prstGeom prst="rect">
            <a:avLst/>
          </a:prstGeom>
          <a:noFill/>
        </p:spPr>
        <p:txBody>
          <a:bodyPr wrap="square" rtlCol="0">
            <a:spAutoFit/>
          </a:bodyPr>
          <a:lstStyle/>
          <a:p>
            <a:r>
              <a:rPr lang="en-TR" sz="2800" dirty="0">
                <a:latin typeface="Calibri Light" panose="020F0302020204030204" pitchFamily="34" charset="0"/>
                <a:cs typeface="Calibri Light" panose="020F0302020204030204" pitchFamily="34" charset="0"/>
              </a:rPr>
              <a:t>The engineering solutions will be assessed against three criteria</a:t>
            </a:r>
            <a:r>
              <a:rPr lang="tr-TR" sz="2800" dirty="0">
                <a:latin typeface="Calibri Light" panose="020F0302020204030204" pitchFamily="34" charset="0"/>
                <a:cs typeface="Calibri Light" panose="020F0302020204030204" pitchFamily="34" charset="0"/>
              </a:rPr>
              <a:t>:</a:t>
            </a:r>
          </a:p>
          <a:p>
            <a:endParaRPr lang="en-US" dirty="0"/>
          </a:p>
        </p:txBody>
      </p:sp>
    </p:spTree>
    <p:extLst>
      <p:ext uri="{BB962C8B-B14F-4D97-AF65-F5344CB8AC3E}">
        <p14:creationId xmlns:p14="http://schemas.microsoft.com/office/powerpoint/2010/main" val="19548825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ADEB3ECA-3D2C-8776-BD54-1B1E1C82D3E4}"/>
              </a:ext>
            </a:extLst>
          </p:cNvPr>
          <p:cNvGraphicFramePr>
            <a:graphicFrameLocks noGrp="1"/>
          </p:cNvGraphicFramePr>
          <p:nvPr>
            <p:extLst>
              <p:ext uri="{D42A27DB-BD31-4B8C-83A1-F6EECF244321}">
                <p14:modId xmlns:p14="http://schemas.microsoft.com/office/powerpoint/2010/main" val="3890044086"/>
              </p:ext>
            </p:extLst>
          </p:nvPr>
        </p:nvGraphicFramePr>
        <p:xfrm>
          <a:off x="608012" y="2495601"/>
          <a:ext cx="10972800" cy="3474720"/>
        </p:xfrm>
        <a:graphic>
          <a:graphicData uri="http://schemas.openxmlformats.org/drawingml/2006/table">
            <a:tbl>
              <a:tblPr firstRow="1" bandRow="1">
                <a:tableStyleId>{5C22544A-7EE6-4342-B048-85BDC9FD1C3A}</a:tableStyleId>
              </a:tblPr>
              <a:tblGrid>
                <a:gridCol w="3657600">
                  <a:extLst>
                    <a:ext uri="{9D8B030D-6E8A-4147-A177-3AD203B41FA5}">
                      <a16:colId xmlns:a16="http://schemas.microsoft.com/office/drawing/2014/main" val="726361707"/>
                    </a:ext>
                  </a:extLst>
                </a:gridCol>
                <a:gridCol w="3657600">
                  <a:extLst>
                    <a:ext uri="{9D8B030D-6E8A-4147-A177-3AD203B41FA5}">
                      <a16:colId xmlns:a16="http://schemas.microsoft.com/office/drawing/2014/main" val="785077025"/>
                    </a:ext>
                  </a:extLst>
                </a:gridCol>
                <a:gridCol w="3657600">
                  <a:extLst>
                    <a:ext uri="{9D8B030D-6E8A-4147-A177-3AD203B41FA5}">
                      <a16:colId xmlns:a16="http://schemas.microsoft.com/office/drawing/2014/main" val="55213464"/>
                    </a:ext>
                  </a:extLst>
                </a:gridCol>
              </a:tblGrid>
              <a:tr h="762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noProof="0">
                          <a:latin typeface="Calibri Light" panose="020F0302020204030204" pitchFamily="34" charset="0"/>
                          <a:cs typeface="Calibri Light" panose="020F0302020204030204" pitchFamily="34" charset="0"/>
                        </a:rPr>
                        <a:t>Kinect-Based Deterrent System with an Odor-Repellent</a:t>
                      </a:r>
                      <a:endParaRPr lang="en-US" b="0" i="0" noProof="0">
                        <a:latin typeface="Calibri Light" panose="020F0302020204030204" pitchFamily="34" charset="0"/>
                        <a:cs typeface="Calibri Light" panose="020F0302020204030204" pitchFamily="34" charset="0"/>
                      </a:endParaRPr>
                    </a:p>
                    <a:p>
                      <a:pPr algn="l"/>
                      <a:endParaRPr lang="en-TR" b="0" i="0" noProof="0">
                        <a:latin typeface="Calibri Light" panose="020F0302020204030204" pitchFamily="34" charset="0"/>
                        <a:cs typeface="Calibri Light" panose="020F030202020403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noProof="0">
                          <a:latin typeface="Calibri Light" panose="020F0302020204030204" pitchFamily="34" charset="0"/>
                          <a:cs typeface="Calibri Light" panose="020F0302020204030204" pitchFamily="34" charset="0"/>
                        </a:rPr>
                        <a:t>Machine Learning-Based Acoustic Deterrent System</a:t>
                      </a:r>
                      <a:endParaRPr lang="en-US" b="0" i="0" noProof="0">
                        <a:latin typeface="Calibri Light" panose="020F0302020204030204" pitchFamily="34" charset="0"/>
                        <a:cs typeface="Calibri Light" panose="020F0302020204030204" pitchFamily="34" charset="0"/>
                      </a:endParaRPr>
                    </a:p>
                    <a:p>
                      <a:pPr algn="l"/>
                      <a:endParaRPr lang="en-TR" b="0" i="0" noProof="0">
                        <a:latin typeface="Calibri Light" panose="020F0302020204030204" pitchFamily="34" charset="0"/>
                        <a:cs typeface="Calibri Light" panose="020F030202020403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noProof="0">
                          <a:latin typeface="Calibri Light" panose="020F0302020204030204" pitchFamily="34" charset="0"/>
                          <a:cs typeface="Calibri Light" panose="020F0302020204030204" pitchFamily="34" charset="0"/>
                        </a:rPr>
                        <a:t>Sensor and Artificial Intelligence-Based Visual Deterrent System</a:t>
                      </a:r>
                      <a:endParaRPr lang="en-US" b="0" i="0" noProof="0">
                        <a:latin typeface="Calibri Light" panose="020F0302020204030204" pitchFamily="34" charset="0"/>
                        <a:cs typeface="Calibri Light" panose="020F0302020204030204" pitchFamily="34" charset="0"/>
                      </a:endParaRPr>
                    </a:p>
                  </a:txBody>
                  <a:tcPr/>
                </a:tc>
                <a:extLst>
                  <a:ext uri="{0D108BD9-81ED-4DB2-BD59-A6C34878D82A}">
                    <a16:rowId xmlns:a16="http://schemas.microsoft.com/office/drawing/2014/main" val="3646871359"/>
                  </a:ext>
                </a:extLst>
              </a:tr>
              <a:tr h="2362202">
                <a:tc>
                  <a:txBody>
                    <a:bodyPr/>
                    <a:lstStyle/>
                    <a:p>
                      <a:pPr marL="285750" indent="-285750" algn="l">
                        <a:buFont typeface="Arial" panose="020B0604020202020204" pitchFamily="34" charset="0"/>
                        <a:buChar char="•"/>
                      </a:pPr>
                      <a:r>
                        <a:rPr lang="en-TR" b="0" i="0" noProof="0" dirty="0">
                          <a:latin typeface="Calibri Light" panose="020F0302020204030204" pitchFamily="34" charset="0"/>
                          <a:cs typeface="Calibri Light" panose="020F0302020204030204" pitchFamily="34" charset="0"/>
                        </a:rPr>
                        <a:t>Verifying the system’s operational functionality [18]</a:t>
                      </a:r>
                    </a:p>
                    <a:p>
                      <a:pPr marL="285750" indent="-285750" algn="l">
                        <a:buFont typeface="Arial" panose="020B0604020202020204" pitchFamily="34" charset="0"/>
                        <a:buChar char="•"/>
                      </a:pPr>
                      <a:r>
                        <a:rPr lang="en-TR" b="0" i="0" noProof="0" dirty="0">
                          <a:latin typeface="Calibri Light" panose="020F0302020204030204" pitchFamily="34" charset="0"/>
                          <a:cs typeface="Calibri Light" panose="020F0302020204030204" pitchFamily="34" charset="0"/>
                        </a:rPr>
                        <a:t>Evaluating the time and labor required for the system’s construction [20]</a:t>
                      </a:r>
                    </a:p>
                    <a:p>
                      <a:pPr marL="285750" indent="-285750" algn="l">
                        <a:buFont typeface="Arial" panose="020B0604020202020204" pitchFamily="34" charset="0"/>
                        <a:buChar char="•"/>
                      </a:pPr>
                      <a:r>
                        <a:rPr lang="en-TR" b="0" i="0" noProof="0" dirty="0">
                          <a:latin typeface="Calibri Light" panose="020F0302020204030204" pitchFamily="34" charset="0"/>
                          <a:cs typeface="Calibri Light" panose="020F0302020204030204" pitchFamily="34" charset="0"/>
                        </a:rPr>
                        <a:t>Assessing the system </a:t>
                      </a:r>
                      <a:r>
                        <a:rPr lang="en-US" b="0" i="0" noProof="0" dirty="0">
                          <a:latin typeface="Calibri Light" panose="020F0302020204030204" pitchFamily="34" charset="0"/>
                          <a:cs typeface="Calibri Light" panose="020F0302020204030204" pitchFamily="34" charset="0"/>
                        </a:rPr>
                        <a:t>installation locations to avoid disturbing PSA residents [34]</a:t>
                      </a:r>
                      <a:endParaRPr lang="en-TR" b="0" i="0" noProof="0" dirty="0">
                        <a:latin typeface="Calibri Light" panose="020F0302020204030204" pitchFamily="34" charset="0"/>
                        <a:cs typeface="Calibri Light" panose="020F0302020204030204" pitchFamily="34" charset="0"/>
                      </a:endParaRPr>
                    </a:p>
                    <a:p>
                      <a:pPr marL="285750" indent="-285750" algn="l">
                        <a:buFont typeface="Arial" panose="020B0604020202020204" pitchFamily="34" charset="0"/>
                        <a:buChar char="•"/>
                      </a:pPr>
                      <a:endParaRPr lang="en-TR" b="0" i="0" noProof="0" dirty="0">
                        <a:latin typeface="Calibri Light" panose="020F0302020204030204" pitchFamily="34" charset="0"/>
                        <a:cs typeface="Calibri Light" panose="020F0302020204030204" pitchFamily="34" charset="0"/>
                      </a:endParaRPr>
                    </a:p>
                  </a:txBody>
                  <a:tcPr/>
                </a:tc>
                <a:tc>
                  <a:txBody>
                    <a:bodyPr/>
                    <a:lstStyle/>
                    <a:p>
                      <a:pPr marL="285750" indent="-285750" algn="l">
                        <a:buFont typeface="Arial" panose="020B0604020202020204" pitchFamily="34" charset="0"/>
                        <a:buChar char="•"/>
                      </a:pPr>
                      <a:r>
                        <a:rPr lang="tr-TR" b="0" i="0" noProof="0">
                          <a:latin typeface="Calibri Light" panose="020F0302020204030204" pitchFamily="34" charset="0"/>
                          <a:cs typeface="Calibri Light" panose="020F0302020204030204" pitchFamily="34" charset="0"/>
                        </a:rPr>
                        <a:t>Checking</a:t>
                      </a:r>
                      <a:r>
                        <a:rPr lang="en-TR" b="0" i="0" noProof="0">
                          <a:latin typeface="Calibri Light" panose="020F0302020204030204" pitchFamily="34" charset="0"/>
                          <a:cs typeface="Calibri Light" panose="020F0302020204030204" pitchFamily="34" charset="0"/>
                        </a:rPr>
                        <a:t> </a:t>
                      </a:r>
                      <a:r>
                        <a:rPr lang="tr-TR" b="0" i="0" noProof="0">
                          <a:latin typeface="Calibri Light" panose="020F0302020204030204" pitchFamily="34" charset="0"/>
                          <a:cs typeface="Calibri Light" panose="020F0302020204030204" pitchFamily="34" charset="0"/>
                        </a:rPr>
                        <a:t>the performance of the organization </a:t>
                      </a:r>
                      <a:r>
                        <a:rPr lang="en-TR" b="0" i="0" noProof="0">
                          <a:latin typeface="Calibri Light" panose="020F0302020204030204" pitchFamily="34" charset="0"/>
                          <a:cs typeface="Calibri Light" panose="020F0302020204030204" pitchFamily="34" charset="0"/>
                        </a:rPr>
                        <a:t>[24], [25]</a:t>
                      </a:r>
                    </a:p>
                    <a:p>
                      <a:pPr marL="285750" indent="-285750" algn="l">
                        <a:buFont typeface="Arial" panose="020B0604020202020204" pitchFamily="34" charset="0"/>
                        <a:buChar char="•"/>
                      </a:pPr>
                      <a:r>
                        <a:rPr lang="en-TR" b="0" i="0" noProof="0">
                          <a:latin typeface="Calibri Light" panose="020F0302020204030204" pitchFamily="34" charset="0"/>
                          <a:cs typeface="Calibri Light" panose="020F0302020204030204" pitchFamily="34" charset="0"/>
                        </a:rPr>
                        <a:t>E</a:t>
                      </a:r>
                      <a:r>
                        <a:rPr lang="tr-TR" b="0" i="0" noProof="0">
                          <a:latin typeface="Calibri Light" panose="020F0302020204030204" pitchFamily="34" charset="0"/>
                          <a:cs typeface="Calibri Light" panose="020F0302020204030204" pitchFamily="34" charset="0"/>
                        </a:rPr>
                        <a:t>stimating the amount of time and work needed to build the structure </a:t>
                      </a:r>
                      <a:r>
                        <a:rPr lang="en-TR" b="0" i="0" noProof="0">
                          <a:latin typeface="Calibri Light" panose="020F0302020204030204" pitchFamily="34" charset="0"/>
                          <a:cs typeface="Calibri Light" panose="020F0302020204030204" pitchFamily="34" charset="0"/>
                        </a:rPr>
                        <a:t> [26]</a:t>
                      </a:r>
                    </a:p>
                    <a:p>
                      <a:pPr algn="l"/>
                      <a:endParaRPr lang="en-TR" b="0" i="0" noProof="0">
                        <a:latin typeface="Calibri Light" panose="020F0302020204030204" pitchFamily="34" charset="0"/>
                        <a:cs typeface="Calibri Light" panose="020F0302020204030204" pitchFamily="34" charset="0"/>
                      </a:endParaRPr>
                    </a:p>
                  </a:txBody>
                  <a:tcPr/>
                </a:tc>
                <a:tc>
                  <a:txBody>
                    <a:bodyPr/>
                    <a:lstStyle/>
                    <a:p>
                      <a:pPr marL="285750" indent="-285750" algn="l">
                        <a:buFont typeface="Arial" panose="020B0604020202020204" pitchFamily="34" charset="0"/>
                        <a:buChar char="•"/>
                      </a:pPr>
                      <a:r>
                        <a:rPr lang="en-US" b="0" i="0" noProof="0" dirty="0">
                          <a:latin typeface="Calibri Light" panose="020F0302020204030204" pitchFamily="34" charset="0"/>
                          <a:cs typeface="Calibri Light" panose="020F0302020204030204" pitchFamily="34" charset="0"/>
                        </a:rPr>
                        <a:t>Controlling the functionality of the system’s operation [31], [33]</a:t>
                      </a:r>
                    </a:p>
                    <a:p>
                      <a:pPr marL="285750" indent="-285750" algn="l">
                        <a:buFont typeface="Arial" panose="020B0604020202020204" pitchFamily="34" charset="0"/>
                        <a:buChar char="•"/>
                      </a:pPr>
                      <a:r>
                        <a:rPr lang="en-US" b="0" i="0" noProof="0" dirty="0">
                          <a:latin typeface="Calibri Light" panose="020F0302020204030204" pitchFamily="34" charset="0"/>
                          <a:cs typeface="Calibri Light" panose="020F0302020204030204" pitchFamily="34" charset="0"/>
                        </a:rPr>
                        <a:t>Calculating how much time and work will be needed to build the organization [33]</a:t>
                      </a:r>
                    </a:p>
                    <a:p>
                      <a:pPr marL="285750" indent="-285750" algn="l">
                        <a:buFont typeface="Arial" panose="020B0604020202020204" pitchFamily="34" charset="0"/>
                        <a:buChar char="•"/>
                      </a:pPr>
                      <a:r>
                        <a:rPr lang="en-US" b="0" i="0" noProof="0" dirty="0">
                          <a:latin typeface="Calibri Light" panose="020F0302020204030204" pitchFamily="34" charset="0"/>
                          <a:cs typeface="Calibri Light" panose="020F0302020204030204" pitchFamily="34" charset="0"/>
                        </a:rPr>
                        <a:t>To prevent disturbing PSA inhabitants, the system installation locations are evaluated [34]</a:t>
                      </a:r>
                      <a:endParaRPr lang="en-TR" b="0" i="0" noProof="0" dirty="0">
                        <a:latin typeface="Calibri Light" panose="020F0302020204030204" pitchFamily="34" charset="0"/>
                        <a:cs typeface="Calibri Light" panose="020F0302020204030204" pitchFamily="34" charset="0"/>
                      </a:endParaRPr>
                    </a:p>
                    <a:p>
                      <a:pPr algn="l"/>
                      <a:endParaRPr lang="en-TR" b="0" i="0" noProof="0" dirty="0">
                        <a:latin typeface="Calibri Light" panose="020F0302020204030204" pitchFamily="34" charset="0"/>
                        <a:cs typeface="Calibri Light" panose="020F0302020204030204" pitchFamily="34" charset="0"/>
                      </a:endParaRPr>
                    </a:p>
                  </a:txBody>
                  <a:tcPr/>
                </a:tc>
                <a:extLst>
                  <a:ext uri="{0D108BD9-81ED-4DB2-BD59-A6C34878D82A}">
                    <a16:rowId xmlns:a16="http://schemas.microsoft.com/office/drawing/2014/main" val="2706021037"/>
                  </a:ext>
                </a:extLst>
              </a:tr>
            </a:tbl>
          </a:graphicData>
        </a:graphic>
      </p:graphicFrame>
      <p:sp>
        <p:nvSpPr>
          <p:cNvPr id="9" name="Title 1">
            <a:extLst>
              <a:ext uri="{FF2B5EF4-FFF2-40B4-BE49-F238E27FC236}">
                <a16:creationId xmlns:a16="http://schemas.microsoft.com/office/drawing/2014/main" id="{3A145833-981C-E5DC-1230-5870FB26C4DC}"/>
              </a:ext>
            </a:extLst>
          </p:cNvPr>
          <p:cNvSpPr>
            <a:spLocks noGrp="1"/>
          </p:cNvSpPr>
          <p:nvPr>
            <p:ph type="title"/>
          </p:nvPr>
        </p:nvSpPr>
        <p:spPr>
          <a:xfrm>
            <a:off x="595423" y="424249"/>
            <a:ext cx="10469756" cy="1425816"/>
          </a:xfrm>
        </p:spPr>
        <p:txBody>
          <a:bodyPr>
            <a:normAutofit/>
          </a:bodyPr>
          <a:lstStyle/>
          <a:p>
            <a:r>
              <a:rPr lang="en-US" sz="4800" dirty="0">
                <a:latin typeface="Calibri Light" panose="020F0302020204030204" pitchFamily="34" charset="0"/>
                <a:cs typeface="Calibri Light" panose="020F0302020204030204" pitchFamily="34" charset="0"/>
              </a:rPr>
              <a:t>4.0 </a:t>
            </a:r>
            <a:r>
              <a:rPr lang="en-TR" sz="4800" dirty="0">
                <a:latin typeface="Calibri Light" panose="020F0302020204030204" pitchFamily="34" charset="0"/>
                <a:cs typeface="Calibri Light" panose="020F0302020204030204" pitchFamily="34" charset="0"/>
              </a:rPr>
              <a:t>Criteria for Assessing Solutions</a:t>
            </a:r>
            <a:endParaRPr lang="en-US" sz="4800" dirty="0">
              <a:latin typeface="Calibri Light" panose="020F0302020204030204" pitchFamily="34" charset="0"/>
              <a:cs typeface="Calibri Light" panose="020F0302020204030204" pitchFamily="34" charset="0"/>
            </a:endParaRPr>
          </a:p>
        </p:txBody>
      </p:sp>
      <p:sp>
        <p:nvSpPr>
          <p:cNvPr id="6" name="Slide Number Placeholder 5">
            <a:extLst>
              <a:ext uri="{FF2B5EF4-FFF2-40B4-BE49-F238E27FC236}">
                <a16:creationId xmlns:a16="http://schemas.microsoft.com/office/drawing/2014/main" id="{80D29DAA-E7EF-DB5D-E3BC-6C95BE8F3953}"/>
              </a:ext>
            </a:extLst>
          </p:cNvPr>
          <p:cNvSpPr>
            <a:spLocks noGrp="1"/>
          </p:cNvSpPr>
          <p:nvPr>
            <p:ph type="sldNum" sz="quarter" idx="12"/>
          </p:nvPr>
        </p:nvSpPr>
        <p:spPr/>
        <p:txBody>
          <a:bodyPr/>
          <a:lstStyle/>
          <a:p>
            <a:fld id="{1DF045EC-48BF-BA44-998E-8ED3EE7B226A}" type="slidenum">
              <a:rPr lang="en-US" smtClean="0"/>
              <a:t>34</a:t>
            </a:fld>
            <a:endParaRPr lang="en-US"/>
          </a:p>
        </p:txBody>
      </p:sp>
      <p:sp>
        <p:nvSpPr>
          <p:cNvPr id="12" name="TextBox 11">
            <a:extLst>
              <a:ext uri="{FF2B5EF4-FFF2-40B4-BE49-F238E27FC236}">
                <a16:creationId xmlns:a16="http://schemas.microsoft.com/office/drawing/2014/main" id="{1D59595F-E2AC-03F4-178A-BB8EF5E72919}"/>
              </a:ext>
            </a:extLst>
          </p:cNvPr>
          <p:cNvSpPr txBox="1"/>
          <p:nvPr/>
        </p:nvSpPr>
        <p:spPr>
          <a:xfrm>
            <a:off x="595423" y="1419718"/>
            <a:ext cx="9633098" cy="1138773"/>
          </a:xfrm>
          <a:prstGeom prst="rect">
            <a:avLst/>
          </a:prstGeom>
          <a:noFill/>
        </p:spPr>
        <p:txBody>
          <a:bodyPr wrap="square" rtlCol="0">
            <a:spAutoFit/>
          </a:bodyPr>
          <a:lstStyle/>
          <a:p>
            <a:pPr marL="0" indent="0">
              <a:buNone/>
            </a:pPr>
            <a:r>
              <a:rPr lang="en-US" sz="4000" dirty="0">
                <a:latin typeface="Calibri Light" panose="020F0302020204030204" pitchFamily="34" charset="0"/>
                <a:cs typeface="Calibri Light" panose="020F0302020204030204" pitchFamily="34" charset="0"/>
              </a:rPr>
              <a:t>4.1 FEASIBILITY</a:t>
            </a:r>
          </a:p>
          <a:p>
            <a:pPr marL="0" indent="0">
              <a:buNone/>
            </a:pPr>
            <a:r>
              <a:rPr lang="en-US" sz="2800" dirty="0">
                <a:latin typeface="Calibri Light" panose="020F0302020204030204" pitchFamily="34" charset="0"/>
                <a:cs typeface="Calibri Light" panose="020F0302020204030204" pitchFamily="34" charset="0"/>
              </a:rPr>
              <a:t>The solutions’ feasibility [32] will be determined by the following: </a:t>
            </a:r>
          </a:p>
        </p:txBody>
      </p:sp>
    </p:spTree>
    <p:extLst>
      <p:ext uri="{BB962C8B-B14F-4D97-AF65-F5344CB8AC3E}">
        <p14:creationId xmlns:p14="http://schemas.microsoft.com/office/powerpoint/2010/main" val="298765665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D432D5E9-6A12-986B-5630-73E9DEA19632}"/>
              </a:ext>
            </a:extLst>
          </p:cNvPr>
          <p:cNvGraphicFramePr>
            <a:graphicFrameLocks noGrp="1"/>
          </p:cNvGraphicFramePr>
          <p:nvPr>
            <p:extLst>
              <p:ext uri="{D42A27DB-BD31-4B8C-83A1-F6EECF244321}">
                <p14:modId xmlns:p14="http://schemas.microsoft.com/office/powerpoint/2010/main" val="2371436608"/>
              </p:ext>
            </p:extLst>
          </p:nvPr>
        </p:nvGraphicFramePr>
        <p:xfrm>
          <a:off x="337219" y="2405730"/>
          <a:ext cx="11517561" cy="3477545"/>
        </p:xfrm>
        <a:graphic>
          <a:graphicData uri="http://schemas.openxmlformats.org/drawingml/2006/table">
            <a:tbl>
              <a:tblPr firstRow="1" bandRow="1">
                <a:tableStyleId>{5C22544A-7EE6-4342-B048-85BDC9FD1C3A}</a:tableStyleId>
              </a:tblPr>
              <a:tblGrid>
                <a:gridCol w="3839187">
                  <a:extLst>
                    <a:ext uri="{9D8B030D-6E8A-4147-A177-3AD203B41FA5}">
                      <a16:colId xmlns:a16="http://schemas.microsoft.com/office/drawing/2014/main" val="726361707"/>
                    </a:ext>
                  </a:extLst>
                </a:gridCol>
                <a:gridCol w="3839187">
                  <a:extLst>
                    <a:ext uri="{9D8B030D-6E8A-4147-A177-3AD203B41FA5}">
                      <a16:colId xmlns:a16="http://schemas.microsoft.com/office/drawing/2014/main" val="785077025"/>
                    </a:ext>
                  </a:extLst>
                </a:gridCol>
                <a:gridCol w="3839187">
                  <a:extLst>
                    <a:ext uri="{9D8B030D-6E8A-4147-A177-3AD203B41FA5}">
                      <a16:colId xmlns:a16="http://schemas.microsoft.com/office/drawing/2014/main" val="55213464"/>
                    </a:ext>
                  </a:extLst>
                </a:gridCol>
              </a:tblGrid>
              <a:tr h="91722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a:latin typeface="Calibri Light" panose="020F0302020204030204" pitchFamily="34" charset="0"/>
                          <a:cs typeface="Calibri Light" panose="020F0302020204030204" pitchFamily="34" charset="0"/>
                        </a:rPr>
                        <a:t>Kinect-Based Deterrent System with an Odor-Repellent</a:t>
                      </a:r>
                    </a:p>
                    <a:p>
                      <a:endParaRPr lang="en-TR" sz="1800" b="0" i="0">
                        <a:latin typeface="Calibri Light" panose="020F0302020204030204" pitchFamily="34" charset="0"/>
                        <a:cs typeface="Calibri Light" panose="020F030202020403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dirty="0">
                          <a:latin typeface="Calibri Light" panose="020F0302020204030204" pitchFamily="34" charset="0"/>
                          <a:cs typeface="Calibri Light" panose="020F0302020204030204" pitchFamily="34" charset="0"/>
                        </a:rPr>
                        <a:t>Machine Learning-Based Acoustic Deterrent System</a:t>
                      </a:r>
                    </a:p>
                    <a:p>
                      <a:endParaRPr lang="en-TR" sz="1800" b="0" i="0" dirty="0">
                        <a:latin typeface="Calibri Light" panose="020F0302020204030204" pitchFamily="34" charset="0"/>
                        <a:cs typeface="Calibri Light" panose="020F030202020403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a:latin typeface="Calibri Light" panose="020F0302020204030204" pitchFamily="34" charset="0"/>
                          <a:cs typeface="Calibri Light" panose="020F0302020204030204" pitchFamily="34" charset="0"/>
                        </a:rPr>
                        <a:t>Sensor and Artificial Intelligence-Based Visual Deterrent System</a:t>
                      </a:r>
                    </a:p>
                  </a:txBody>
                  <a:tcPr/>
                </a:tc>
                <a:extLst>
                  <a:ext uri="{0D108BD9-81ED-4DB2-BD59-A6C34878D82A}">
                    <a16:rowId xmlns:a16="http://schemas.microsoft.com/office/drawing/2014/main" val="3646871359"/>
                  </a:ext>
                </a:extLst>
              </a:tr>
              <a:tr h="1975563">
                <a:tc>
                  <a:txBody>
                    <a:bodyPr/>
                    <a:lstStyle/>
                    <a:p>
                      <a:pPr marL="285750" indent="-285750">
                        <a:buFont typeface="Arial" panose="020B0604020202020204" pitchFamily="34" charset="0"/>
                        <a:buChar char="•"/>
                      </a:pPr>
                      <a:r>
                        <a:rPr lang="en-US" sz="1800" b="0" i="0" dirty="0">
                          <a:latin typeface="Calibri Light" panose="020F0302020204030204" pitchFamily="34" charset="0"/>
                          <a:cs typeface="Calibri Light" panose="020F0302020204030204" pitchFamily="34" charset="0"/>
                        </a:rPr>
                        <a:t>Cost of acquiring hardware components and the required software [36]</a:t>
                      </a:r>
                    </a:p>
                    <a:p>
                      <a:pPr marL="285750" indent="-285750">
                        <a:buFont typeface="Arial" panose="020B0604020202020204" pitchFamily="34" charset="0"/>
                        <a:buChar char="•"/>
                      </a:pPr>
                      <a:r>
                        <a:rPr lang="en-US" sz="1800" b="0" i="0" dirty="0">
                          <a:latin typeface="Calibri Light" panose="020F0302020204030204" pitchFamily="34" charset="0"/>
                          <a:cs typeface="Calibri Light" panose="020F0302020204030204" pitchFamily="34" charset="0"/>
                        </a:rPr>
                        <a:t>Maintaining optimal allocation of financial resources of PSA [37]</a:t>
                      </a:r>
                    </a:p>
                    <a:p>
                      <a:pPr marL="285750" indent="-285750">
                        <a:buFont typeface="Arial" panose="020B0604020202020204" pitchFamily="34" charset="0"/>
                        <a:buChar char="•"/>
                      </a:pPr>
                      <a:r>
                        <a:rPr lang="en-US" sz="1800" b="0" i="0" dirty="0">
                          <a:latin typeface="Calibri Light" panose="020F0302020204030204" pitchFamily="34" charset="0"/>
                          <a:cs typeface="Calibri Light" panose="020F0302020204030204" pitchFamily="34" charset="0"/>
                        </a:rPr>
                        <a:t>Ongoing sustainability costs [19]</a:t>
                      </a:r>
                      <a:endParaRPr lang="en-TR" sz="1800" b="0" i="0" dirty="0">
                        <a:latin typeface="Calibri Light" panose="020F0302020204030204" pitchFamily="34" charset="0"/>
                        <a:cs typeface="Calibri Light" panose="020F0302020204030204" pitchFamily="34" charset="0"/>
                      </a:endParaRPr>
                    </a:p>
                  </a:txBody>
                  <a:tcPr/>
                </a:tc>
                <a:tc>
                  <a:txBody>
                    <a:bodyPr/>
                    <a:lstStyle/>
                    <a:p>
                      <a:pPr marL="285750" indent="-285750">
                        <a:buFont typeface="Arial" panose="020B0604020202020204" pitchFamily="34" charset="0"/>
                        <a:buChar char="•"/>
                      </a:pPr>
                      <a:r>
                        <a:rPr lang="en-US" sz="1800" b="0" i="0" dirty="0">
                          <a:latin typeface="Calibri Light" panose="020F0302020204030204" pitchFamily="34" charset="0"/>
                          <a:cs typeface="Calibri Light" panose="020F0302020204030204" pitchFamily="34" charset="0"/>
                        </a:rPr>
                        <a:t>The price of purchasing the necessary software and hardware components [28]</a:t>
                      </a:r>
                    </a:p>
                    <a:p>
                      <a:pPr marL="285750" indent="-285750">
                        <a:buFont typeface="Arial" panose="020B0604020202020204" pitchFamily="34" charset="0"/>
                        <a:buChar char="•"/>
                      </a:pPr>
                      <a:r>
                        <a:rPr lang="en-US" sz="1800" b="0" i="0" dirty="0">
                          <a:latin typeface="Calibri Light" panose="020F0302020204030204" pitchFamily="34" charset="0"/>
                          <a:cs typeface="Calibri Light" panose="020F0302020204030204" pitchFamily="34" charset="0"/>
                        </a:rPr>
                        <a:t>Preserving the best possible distribution of PSA’s financial resources </a:t>
                      </a:r>
                    </a:p>
                    <a:p>
                      <a:pPr marL="285750" indent="-285750">
                        <a:buFont typeface="Arial" panose="020B0604020202020204" pitchFamily="34" charset="0"/>
                        <a:buChar char="•"/>
                      </a:pPr>
                      <a:r>
                        <a:rPr lang="en-US" sz="1800" b="0" i="0" dirty="0">
                          <a:latin typeface="Calibri Light" panose="020F0302020204030204" pitchFamily="34" charset="0"/>
                          <a:cs typeface="Calibri Light" panose="020F0302020204030204" pitchFamily="34" charset="0"/>
                        </a:rPr>
                        <a:t>Continual expenses for sustainability [38] </a:t>
                      </a:r>
                      <a:endParaRPr lang="en-TR" sz="1800" b="0" i="0" dirty="0">
                        <a:latin typeface="Calibri Light" panose="020F0302020204030204" pitchFamily="34" charset="0"/>
                        <a:cs typeface="Calibri Light" panose="020F0302020204030204" pitchFamily="34" charset="0"/>
                      </a:endParaRPr>
                    </a:p>
                    <a:p>
                      <a:endParaRPr lang="en-TR" sz="1800" b="0" i="0" dirty="0">
                        <a:latin typeface="Calibri Light" panose="020F0302020204030204" pitchFamily="34" charset="0"/>
                        <a:cs typeface="Calibri Light" panose="020F0302020204030204" pitchFamily="34" charset="0"/>
                      </a:endParaRPr>
                    </a:p>
                  </a:txBody>
                  <a:tcPr/>
                </a:tc>
                <a:tc>
                  <a:txBody>
                    <a:bodyPr/>
                    <a:lstStyle/>
                    <a:p>
                      <a:pPr marL="285750" indent="-285750">
                        <a:buFont typeface="Arial" panose="020B0604020202020204" pitchFamily="34" charset="0"/>
                        <a:buChar char="•"/>
                      </a:pPr>
                      <a:r>
                        <a:rPr lang="en-US" sz="1800" b="0" i="0" dirty="0">
                          <a:latin typeface="Calibri Light" panose="020F0302020204030204" pitchFamily="34" charset="0"/>
                          <a:cs typeface="Calibri Light" panose="020F0302020204030204" pitchFamily="34" charset="0"/>
                        </a:rPr>
                        <a:t>Expenses of purchasing important hardware and software components[39].</a:t>
                      </a:r>
                    </a:p>
                    <a:p>
                      <a:pPr marL="285750" indent="-285750">
                        <a:buFont typeface="Arial" panose="020B0604020202020204" pitchFamily="34" charset="0"/>
                        <a:buChar char="•"/>
                      </a:pPr>
                      <a:r>
                        <a:rPr lang="en-US" sz="1800" b="0" i="0" dirty="0">
                          <a:latin typeface="Calibri Light" panose="020F0302020204030204" pitchFamily="34" charset="0"/>
                          <a:cs typeface="Calibri Light" panose="020F0302020204030204" pitchFamily="34" charset="0"/>
                        </a:rPr>
                        <a:t>Keeping PSA’s financial resources distributed as efficiently as possible [40].</a:t>
                      </a:r>
                    </a:p>
                    <a:p>
                      <a:pPr marL="285750" indent="-285750">
                        <a:buFont typeface="Arial" panose="020B0604020202020204" pitchFamily="34" charset="0"/>
                        <a:buChar char="•"/>
                      </a:pPr>
                      <a:r>
                        <a:rPr lang="en-US" sz="1800" b="0" i="0" dirty="0">
                          <a:latin typeface="Calibri Light" panose="020F0302020204030204" pitchFamily="34" charset="0"/>
                          <a:cs typeface="Calibri Light" panose="020F0302020204030204" pitchFamily="34" charset="0"/>
                        </a:rPr>
                        <a:t>Frequent expenses for sustainability [41]</a:t>
                      </a:r>
                    </a:p>
                    <a:p>
                      <a:pPr marL="285750" indent="-285750">
                        <a:buFont typeface="Arial" panose="020B0604020202020204" pitchFamily="34" charset="0"/>
                        <a:buChar char="•"/>
                      </a:pPr>
                      <a:endParaRPr lang="en-US" sz="1800" b="0" i="0" dirty="0">
                        <a:latin typeface="Calibri Light" panose="020F0302020204030204" pitchFamily="34" charset="0"/>
                        <a:cs typeface="Calibri Light" panose="020F0302020204030204" pitchFamily="34" charset="0"/>
                      </a:endParaRPr>
                    </a:p>
                  </a:txBody>
                  <a:tcPr/>
                </a:tc>
                <a:extLst>
                  <a:ext uri="{0D108BD9-81ED-4DB2-BD59-A6C34878D82A}">
                    <a16:rowId xmlns:a16="http://schemas.microsoft.com/office/drawing/2014/main" val="2706021037"/>
                  </a:ext>
                </a:extLst>
              </a:tr>
            </a:tbl>
          </a:graphicData>
        </a:graphic>
      </p:graphicFrame>
      <p:sp>
        <p:nvSpPr>
          <p:cNvPr id="11" name="Title 1">
            <a:extLst>
              <a:ext uri="{FF2B5EF4-FFF2-40B4-BE49-F238E27FC236}">
                <a16:creationId xmlns:a16="http://schemas.microsoft.com/office/drawing/2014/main" id="{F1B53BC4-8F2E-401F-7DCA-F92E7163B319}"/>
              </a:ext>
            </a:extLst>
          </p:cNvPr>
          <p:cNvSpPr>
            <a:spLocks noGrp="1"/>
          </p:cNvSpPr>
          <p:nvPr>
            <p:ph type="title"/>
          </p:nvPr>
        </p:nvSpPr>
        <p:spPr>
          <a:xfrm>
            <a:off x="595423" y="140005"/>
            <a:ext cx="10469756" cy="1425816"/>
          </a:xfrm>
        </p:spPr>
        <p:txBody>
          <a:bodyPr>
            <a:normAutofit/>
          </a:bodyPr>
          <a:lstStyle/>
          <a:p>
            <a:r>
              <a:rPr lang="en-US" sz="4800" dirty="0">
                <a:latin typeface="Calibri Light" panose="020F0302020204030204" pitchFamily="34" charset="0"/>
                <a:cs typeface="Calibri Light" panose="020F0302020204030204" pitchFamily="34" charset="0"/>
              </a:rPr>
              <a:t>4.0 </a:t>
            </a:r>
            <a:r>
              <a:rPr lang="en-TR" sz="4800" dirty="0">
                <a:latin typeface="Calibri Light" panose="020F0302020204030204" pitchFamily="34" charset="0"/>
                <a:cs typeface="Calibri Light" panose="020F0302020204030204" pitchFamily="34" charset="0"/>
              </a:rPr>
              <a:t>Criteria for Assessing Solutions</a:t>
            </a:r>
            <a:endParaRPr lang="en-US" sz="4800" dirty="0">
              <a:latin typeface="Calibri Light" panose="020F0302020204030204" pitchFamily="34" charset="0"/>
              <a:cs typeface="Calibri Light" panose="020F0302020204030204" pitchFamily="34" charset="0"/>
            </a:endParaRPr>
          </a:p>
        </p:txBody>
      </p:sp>
      <p:sp>
        <p:nvSpPr>
          <p:cNvPr id="6" name="Slide Number Placeholder 5">
            <a:extLst>
              <a:ext uri="{FF2B5EF4-FFF2-40B4-BE49-F238E27FC236}">
                <a16:creationId xmlns:a16="http://schemas.microsoft.com/office/drawing/2014/main" id="{B7F26166-62E4-36B1-5357-F4EE9EDDD89E}"/>
              </a:ext>
            </a:extLst>
          </p:cNvPr>
          <p:cNvSpPr>
            <a:spLocks noGrp="1"/>
          </p:cNvSpPr>
          <p:nvPr>
            <p:ph type="sldNum" sz="quarter" idx="12"/>
          </p:nvPr>
        </p:nvSpPr>
        <p:spPr/>
        <p:txBody>
          <a:bodyPr/>
          <a:lstStyle/>
          <a:p>
            <a:fld id="{1DF045EC-48BF-BA44-998E-8ED3EE7B226A}" type="slidenum">
              <a:rPr lang="en-US" smtClean="0"/>
              <a:t>35</a:t>
            </a:fld>
            <a:endParaRPr lang="en-US"/>
          </a:p>
        </p:txBody>
      </p:sp>
      <p:sp>
        <p:nvSpPr>
          <p:cNvPr id="12" name="TextBox 11">
            <a:extLst>
              <a:ext uri="{FF2B5EF4-FFF2-40B4-BE49-F238E27FC236}">
                <a16:creationId xmlns:a16="http://schemas.microsoft.com/office/drawing/2014/main" id="{9305F3A8-0E74-5401-07B6-10D1120F5932}"/>
              </a:ext>
            </a:extLst>
          </p:cNvPr>
          <p:cNvSpPr txBox="1"/>
          <p:nvPr/>
        </p:nvSpPr>
        <p:spPr>
          <a:xfrm>
            <a:off x="595423" y="1266957"/>
            <a:ext cx="10547498" cy="1138773"/>
          </a:xfrm>
          <a:prstGeom prst="rect">
            <a:avLst/>
          </a:prstGeom>
          <a:noFill/>
        </p:spPr>
        <p:txBody>
          <a:bodyPr wrap="square" rtlCol="0">
            <a:spAutoFit/>
          </a:bodyPr>
          <a:lstStyle/>
          <a:p>
            <a:r>
              <a:rPr lang="en-US" sz="4000" dirty="0">
                <a:latin typeface="Calibri Light" panose="020F0302020204030204" pitchFamily="34" charset="0"/>
                <a:cs typeface="Calibri Light" panose="020F0302020204030204" pitchFamily="34" charset="0"/>
              </a:rPr>
              <a:t>4.2 MONETARY COST</a:t>
            </a:r>
          </a:p>
          <a:p>
            <a:pPr marL="0" indent="0">
              <a:buNone/>
            </a:pPr>
            <a:r>
              <a:rPr lang="en-US" sz="2800" dirty="0">
                <a:latin typeface="Calibri Light" panose="020F0302020204030204" pitchFamily="34" charset="0"/>
                <a:cs typeface="Calibri Light" panose="020F0302020204030204" pitchFamily="34" charset="0"/>
              </a:rPr>
              <a:t>The solutions’ monetary cost [35] will be determined by the following:</a:t>
            </a:r>
          </a:p>
        </p:txBody>
      </p:sp>
    </p:spTree>
    <p:extLst>
      <p:ext uri="{BB962C8B-B14F-4D97-AF65-F5344CB8AC3E}">
        <p14:creationId xmlns:p14="http://schemas.microsoft.com/office/powerpoint/2010/main" val="64330640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6B68C4C8-7E34-D198-CBFA-AEB9C4429315}"/>
              </a:ext>
            </a:extLst>
          </p:cNvPr>
          <p:cNvGraphicFramePr>
            <a:graphicFrameLocks noGrp="1"/>
          </p:cNvGraphicFramePr>
          <p:nvPr>
            <p:extLst>
              <p:ext uri="{D42A27DB-BD31-4B8C-83A1-F6EECF244321}">
                <p14:modId xmlns:p14="http://schemas.microsoft.com/office/powerpoint/2010/main" val="3157426403"/>
              </p:ext>
            </p:extLst>
          </p:nvPr>
        </p:nvGraphicFramePr>
        <p:xfrm>
          <a:off x="1094393" y="2943236"/>
          <a:ext cx="9708285" cy="3230880"/>
        </p:xfrm>
        <a:graphic>
          <a:graphicData uri="http://schemas.openxmlformats.org/drawingml/2006/table">
            <a:tbl>
              <a:tblPr firstRow="1" bandRow="1">
                <a:tableStyleId>{5C22544A-7EE6-4342-B048-85BDC9FD1C3A}</a:tableStyleId>
              </a:tblPr>
              <a:tblGrid>
                <a:gridCol w="3236095">
                  <a:extLst>
                    <a:ext uri="{9D8B030D-6E8A-4147-A177-3AD203B41FA5}">
                      <a16:colId xmlns:a16="http://schemas.microsoft.com/office/drawing/2014/main" val="726361707"/>
                    </a:ext>
                  </a:extLst>
                </a:gridCol>
                <a:gridCol w="3236095">
                  <a:extLst>
                    <a:ext uri="{9D8B030D-6E8A-4147-A177-3AD203B41FA5}">
                      <a16:colId xmlns:a16="http://schemas.microsoft.com/office/drawing/2014/main" val="785077025"/>
                    </a:ext>
                  </a:extLst>
                </a:gridCol>
                <a:gridCol w="3236095">
                  <a:extLst>
                    <a:ext uri="{9D8B030D-6E8A-4147-A177-3AD203B41FA5}">
                      <a16:colId xmlns:a16="http://schemas.microsoft.com/office/drawing/2014/main" val="55213464"/>
                    </a:ext>
                  </a:extLst>
                </a:gridCol>
              </a:tblGrid>
              <a:tr h="67636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latin typeface="Calibri Light" panose="020F0302020204030204" pitchFamily="34" charset="0"/>
                          <a:cs typeface="Calibri Light" panose="020F0302020204030204" pitchFamily="34" charset="0"/>
                        </a:rPr>
                        <a:t>Kinect-Based Deterrent System with an Odor-Repellent</a:t>
                      </a:r>
                    </a:p>
                    <a:p>
                      <a:pPr algn="l"/>
                      <a:endParaRPr lang="en-TR" sz="2000" b="0" i="0" dirty="0">
                        <a:latin typeface="Calibri Light" panose="020F0302020204030204" pitchFamily="34" charset="0"/>
                        <a:cs typeface="Calibri Light" panose="020F030202020403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a:latin typeface="Calibri Light" panose="020F0302020204030204" pitchFamily="34" charset="0"/>
                          <a:cs typeface="Calibri Light" panose="020F0302020204030204" pitchFamily="34" charset="0"/>
                        </a:rPr>
                        <a:t>Machine Learning-Based Acoustic Deterrent System</a:t>
                      </a:r>
                    </a:p>
                    <a:p>
                      <a:pPr algn="l"/>
                      <a:endParaRPr lang="en-TR" sz="2000" b="0" i="0">
                        <a:latin typeface="Calibri Light" panose="020F0302020204030204" pitchFamily="34" charset="0"/>
                        <a:cs typeface="Calibri Light" panose="020F030202020403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a:latin typeface="Calibri Light" panose="020F0302020204030204" pitchFamily="34" charset="0"/>
                          <a:cs typeface="Calibri Light" panose="020F0302020204030204" pitchFamily="34" charset="0"/>
                        </a:rPr>
                        <a:t>Sensor and Artificial Intelligence-Based Visual Deterrent System</a:t>
                      </a:r>
                    </a:p>
                  </a:txBody>
                  <a:tcPr/>
                </a:tc>
                <a:extLst>
                  <a:ext uri="{0D108BD9-81ED-4DB2-BD59-A6C34878D82A}">
                    <a16:rowId xmlns:a16="http://schemas.microsoft.com/office/drawing/2014/main" val="3646871359"/>
                  </a:ext>
                </a:extLst>
              </a:tr>
              <a:tr h="1033325">
                <a:tc>
                  <a:txBody>
                    <a:bodyPr/>
                    <a:lstStyle/>
                    <a:p>
                      <a:pPr marL="285750" indent="-285750" algn="l">
                        <a:buFont typeface="Arial" panose="020B0604020202020204" pitchFamily="34" charset="0"/>
                        <a:buChar char="•"/>
                      </a:pPr>
                      <a:r>
                        <a:rPr lang="en-TR" sz="2000" b="0" i="0">
                          <a:latin typeface="Calibri Light" panose="020F0302020204030204" pitchFamily="34" charset="0"/>
                          <a:cs typeface="Calibri Light" panose="020F0302020204030204" pitchFamily="34" charset="0"/>
                        </a:rPr>
                        <a:t>Whether the odor-repellent is harmful to the environment [22], [23]</a:t>
                      </a:r>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TR" sz="2000" b="0" i="0">
                          <a:latin typeface="Calibri Light" panose="020F0302020204030204" pitchFamily="34" charset="0"/>
                          <a:cs typeface="Calibri Light" panose="020F0302020204030204" pitchFamily="34" charset="0"/>
                        </a:rPr>
                        <a:t>Whether the ultrasonic frequency range to be used as an acoustic deterrent is harmful to other living organisms</a:t>
                      </a:r>
                      <a:r>
                        <a:rPr lang="tr-TR" sz="2000" b="0" i="0">
                          <a:latin typeface="Calibri Light" panose="020F0302020204030204" pitchFamily="34" charset="0"/>
                          <a:cs typeface="Calibri Light" panose="020F0302020204030204" pitchFamily="34" charset="0"/>
                        </a:rPr>
                        <a:t> </a:t>
                      </a:r>
                      <a:r>
                        <a:rPr lang="en-TR" sz="2000" b="0" i="0">
                          <a:latin typeface="Calibri Light" panose="020F0302020204030204" pitchFamily="34" charset="0"/>
                          <a:cs typeface="Calibri Light" panose="020F0302020204030204" pitchFamily="34" charset="0"/>
                        </a:rPr>
                        <a:t>[30], [42]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TR" sz="2000" b="0" i="0" dirty="0">
                          <a:latin typeface="Calibri Light" panose="020F0302020204030204" pitchFamily="34" charset="0"/>
                          <a:cs typeface="Calibri Light" panose="020F0302020204030204" pitchFamily="34" charset="0"/>
                        </a:rPr>
                        <a:t>Whether the use of visual repellent, flashlight, is harmful to other animals [22], [23], [43]</a:t>
                      </a:r>
                    </a:p>
                    <a:p>
                      <a:pPr algn="l"/>
                      <a:endParaRPr lang="en-TR" sz="2000" b="0" i="0" dirty="0">
                        <a:latin typeface="Calibri Light" panose="020F0302020204030204" pitchFamily="34" charset="0"/>
                        <a:cs typeface="Calibri Light" panose="020F0302020204030204" pitchFamily="34" charset="0"/>
                      </a:endParaRPr>
                    </a:p>
                  </a:txBody>
                  <a:tcPr/>
                </a:tc>
                <a:extLst>
                  <a:ext uri="{0D108BD9-81ED-4DB2-BD59-A6C34878D82A}">
                    <a16:rowId xmlns:a16="http://schemas.microsoft.com/office/drawing/2014/main" val="2706021037"/>
                  </a:ext>
                </a:extLst>
              </a:tr>
            </a:tbl>
          </a:graphicData>
        </a:graphic>
      </p:graphicFrame>
      <p:sp>
        <p:nvSpPr>
          <p:cNvPr id="12" name="Title 1">
            <a:extLst>
              <a:ext uri="{FF2B5EF4-FFF2-40B4-BE49-F238E27FC236}">
                <a16:creationId xmlns:a16="http://schemas.microsoft.com/office/drawing/2014/main" id="{10FAED79-708A-F0E1-CF07-EF67B9CDDB9B}"/>
              </a:ext>
            </a:extLst>
          </p:cNvPr>
          <p:cNvSpPr>
            <a:spLocks noGrp="1"/>
          </p:cNvSpPr>
          <p:nvPr>
            <p:ph type="title"/>
          </p:nvPr>
        </p:nvSpPr>
        <p:spPr>
          <a:xfrm>
            <a:off x="450111" y="144040"/>
            <a:ext cx="10469756" cy="1425816"/>
          </a:xfrm>
        </p:spPr>
        <p:txBody>
          <a:bodyPr>
            <a:normAutofit/>
          </a:bodyPr>
          <a:lstStyle/>
          <a:p>
            <a:r>
              <a:rPr lang="en-US" sz="4800" dirty="0">
                <a:latin typeface="Calibri Light" panose="020F0302020204030204" pitchFamily="34" charset="0"/>
                <a:cs typeface="Calibri Light" panose="020F0302020204030204" pitchFamily="34" charset="0"/>
              </a:rPr>
              <a:t>4.0 </a:t>
            </a:r>
            <a:r>
              <a:rPr lang="en-TR" sz="4800" dirty="0">
                <a:latin typeface="Calibri Light" panose="020F0302020204030204" pitchFamily="34" charset="0"/>
                <a:cs typeface="Calibri Light" panose="020F0302020204030204" pitchFamily="34" charset="0"/>
              </a:rPr>
              <a:t>Criteria for Assessing Solutions</a:t>
            </a:r>
            <a:endParaRPr lang="en-US" sz="4800" dirty="0">
              <a:latin typeface="Calibri Light" panose="020F0302020204030204" pitchFamily="34" charset="0"/>
              <a:cs typeface="Calibri Light" panose="020F0302020204030204" pitchFamily="34" charset="0"/>
            </a:endParaRPr>
          </a:p>
        </p:txBody>
      </p:sp>
      <p:sp>
        <p:nvSpPr>
          <p:cNvPr id="7" name="Slide Number Placeholder 6">
            <a:extLst>
              <a:ext uri="{FF2B5EF4-FFF2-40B4-BE49-F238E27FC236}">
                <a16:creationId xmlns:a16="http://schemas.microsoft.com/office/drawing/2014/main" id="{3CA8307C-700D-8E4D-1BB9-E03EE7CD0FC3}"/>
              </a:ext>
            </a:extLst>
          </p:cNvPr>
          <p:cNvSpPr>
            <a:spLocks noGrp="1"/>
          </p:cNvSpPr>
          <p:nvPr>
            <p:ph type="sldNum" sz="quarter" idx="12"/>
          </p:nvPr>
        </p:nvSpPr>
        <p:spPr/>
        <p:txBody>
          <a:bodyPr/>
          <a:lstStyle/>
          <a:p>
            <a:fld id="{1DF045EC-48BF-BA44-998E-8ED3EE7B226A}" type="slidenum">
              <a:rPr lang="en-US" smtClean="0"/>
              <a:t>36</a:t>
            </a:fld>
            <a:endParaRPr lang="en-US"/>
          </a:p>
        </p:txBody>
      </p:sp>
      <p:sp>
        <p:nvSpPr>
          <p:cNvPr id="13" name="TextBox 12">
            <a:extLst>
              <a:ext uri="{FF2B5EF4-FFF2-40B4-BE49-F238E27FC236}">
                <a16:creationId xmlns:a16="http://schemas.microsoft.com/office/drawing/2014/main" id="{1CD6BDB1-9FB4-6D16-4904-9A883198DF2F}"/>
              </a:ext>
            </a:extLst>
          </p:cNvPr>
          <p:cNvSpPr txBox="1"/>
          <p:nvPr/>
        </p:nvSpPr>
        <p:spPr>
          <a:xfrm>
            <a:off x="450112" y="1278393"/>
            <a:ext cx="11291777" cy="1692771"/>
          </a:xfrm>
          <a:prstGeom prst="rect">
            <a:avLst/>
          </a:prstGeom>
          <a:noFill/>
        </p:spPr>
        <p:txBody>
          <a:bodyPr wrap="square" rtlCol="0">
            <a:spAutoFit/>
          </a:bodyPr>
          <a:lstStyle/>
          <a:p>
            <a:r>
              <a:rPr lang="en-US" sz="4000" dirty="0">
                <a:latin typeface="Calibri Light" panose="020F0302020204030204" pitchFamily="34" charset="0"/>
                <a:cs typeface="Calibri Light" panose="020F0302020204030204" pitchFamily="34" charset="0"/>
              </a:rPr>
              <a:t>4.3 ENVIRONMENTAL SAFETY IMPACT</a:t>
            </a:r>
          </a:p>
          <a:p>
            <a:r>
              <a:rPr lang="en-US" sz="3200" dirty="0">
                <a:latin typeface="Calibri Light" panose="020F0302020204030204" pitchFamily="34" charset="0"/>
                <a:cs typeface="Calibri Light" panose="020F0302020204030204" pitchFamily="34" charset="0"/>
              </a:rPr>
              <a:t>The solutions’ environmental safety impact [38] will be determined by the following:</a:t>
            </a:r>
          </a:p>
        </p:txBody>
      </p:sp>
    </p:spTree>
    <p:extLst>
      <p:ext uri="{BB962C8B-B14F-4D97-AF65-F5344CB8AC3E}">
        <p14:creationId xmlns:p14="http://schemas.microsoft.com/office/powerpoint/2010/main" val="305389846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933A91-41AF-C67C-9495-74294F89483F}"/>
              </a:ext>
            </a:extLst>
          </p:cNvPr>
          <p:cNvSpPr>
            <a:spLocks noGrp="1"/>
          </p:cNvSpPr>
          <p:nvPr>
            <p:ph type="title"/>
          </p:nvPr>
        </p:nvSpPr>
        <p:spPr>
          <a:xfrm>
            <a:off x="6522447" y="2291602"/>
            <a:ext cx="5226530" cy="2274795"/>
          </a:xfrm>
        </p:spPr>
        <p:txBody>
          <a:bodyPr vert="horz" lIns="91440" tIns="45720" rIns="91440" bIns="45720" rtlCol="0" anchor="b">
            <a:noAutofit/>
          </a:bodyPr>
          <a:lstStyle/>
          <a:p>
            <a:pPr algn="ctr"/>
            <a:r>
              <a:rPr lang="en-US" sz="6000" dirty="0">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Calibri Light" panose="020F0302020204030204" pitchFamily="34" charset="0"/>
                <a:cs typeface="Calibri Light" panose="020F0302020204030204" pitchFamily="34" charset="0"/>
              </a:rPr>
              <a:t>5.0 proposed research methodology</a:t>
            </a:r>
          </a:p>
        </p:txBody>
      </p:sp>
      <p:sp>
        <p:nvSpPr>
          <p:cNvPr id="4" name="Slide Number Placeholder 3">
            <a:extLst>
              <a:ext uri="{FF2B5EF4-FFF2-40B4-BE49-F238E27FC236}">
                <a16:creationId xmlns:a16="http://schemas.microsoft.com/office/drawing/2014/main" id="{279318E9-5F41-B2E6-F8D2-97B5BA48A76F}"/>
              </a:ext>
            </a:extLst>
          </p:cNvPr>
          <p:cNvSpPr>
            <a:spLocks noGrp="1"/>
          </p:cNvSpPr>
          <p:nvPr>
            <p:ph type="sldNum" sz="quarter" idx="12"/>
          </p:nvPr>
        </p:nvSpPr>
        <p:spPr/>
        <p:txBody>
          <a:bodyPr/>
          <a:lstStyle/>
          <a:p>
            <a:fld id="{1DF045EC-48BF-BA44-998E-8ED3EE7B226A}" type="slidenum">
              <a:rPr lang="en-US" smtClean="0"/>
              <a:t>37</a:t>
            </a:fld>
            <a:endParaRPr lang="en-US"/>
          </a:p>
        </p:txBody>
      </p:sp>
      <p:pic>
        <p:nvPicPr>
          <p:cNvPr id="6" name="Graphic 5" descr="Magnifying glass">
            <a:extLst>
              <a:ext uri="{FF2B5EF4-FFF2-40B4-BE49-F238E27FC236}">
                <a16:creationId xmlns:a16="http://schemas.microsoft.com/office/drawing/2014/main" id="{3873B8D1-5650-01D2-F250-CA98284E723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33999" y="701410"/>
            <a:ext cx="5462001" cy="5462001"/>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39402188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iterate>
                                    <p:tmPct val="10000"/>
                                  </p:iterate>
                                  <p:childTnLst>
                                    <p:set>
                                      <p:cBhvr>
                                        <p:cTn id="6" dur="1" fill="hold">
                                          <p:stCondLst>
                                            <p:cond delay="0"/>
                                          </p:stCondLst>
                                        </p:cTn>
                                        <p:tgtEl>
                                          <p:spTgt spid="6"/>
                                        </p:tgtEl>
                                        <p:attrNameLst>
                                          <p:attrName>style.visibility</p:attrName>
                                        </p:attrNameLst>
                                      </p:cBhvr>
                                      <p:to>
                                        <p:strVal val="visible"/>
                                      </p:to>
                                    </p:set>
                                    <p:animEffect transition="in" filter="fade">
                                      <p:cBhvr>
                                        <p:cTn id="7" dur="700"/>
                                        <p:tgtEl>
                                          <p:spTgt spid="6"/>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5F759F-FDE6-8B1D-4D59-5CA13F9CFEC8}"/>
              </a:ext>
            </a:extLst>
          </p:cNvPr>
          <p:cNvSpPr>
            <a:spLocks noGrp="1"/>
          </p:cNvSpPr>
          <p:nvPr>
            <p:ph type="title"/>
          </p:nvPr>
        </p:nvSpPr>
        <p:spPr>
          <a:xfrm>
            <a:off x="1034878" y="319946"/>
            <a:ext cx="10654614" cy="1905000"/>
          </a:xfrm>
        </p:spPr>
        <p:txBody>
          <a:bodyPr>
            <a:normAutofit/>
          </a:bodyPr>
          <a:lstStyle/>
          <a:p>
            <a:r>
              <a:rPr lang="en-US" sz="4800" dirty="0">
                <a:latin typeface="Calibri Light" panose="020F0302020204030204" pitchFamily="34" charset="0"/>
                <a:cs typeface="Calibri Light" panose="020F0302020204030204" pitchFamily="34" charset="0"/>
              </a:rPr>
              <a:t>5.0 </a:t>
            </a:r>
            <a:r>
              <a:rPr lang="en-TR" sz="4800" dirty="0">
                <a:latin typeface="Calibri Light" panose="020F0302020204030204" pitchFamily="34" charset="0"/>
                <a:cs typeface="Calibri Light" panose="020F0302020204030204" pitchFamily="34" charset="0"/>
              </a:rPr>
              <a:t>Proposed Research Methodology</a:t>
            </a:r>
            <a:endParaRPr lang="en-US" sz="4800" dirty="0">
              <a:latin typeface="Calibri Light" panose="020F0302020204030204" pitchFamily="34" charset="0"/>
              <a:cs typeface="Calibri Light" panose="020F0302020204030204" pitchFamily="34" charset="0"/>
            </a:endParaRPr>
          </a:p>
        </p:txBody>
      </p:sp>
      <p:sp>
        <p:nvSpPr>
          <p:cNvPr id="5" name="Slide Number Placeholder 4">
            <a:extLst>
              <a:ext uri="{FF2B5EF4-FFF2-40B4-BE49-F238E27FC236}">
                <a16:creationId xmlns:a16="http://schemas.microsoft.com/office/drawing/2014/main" id="{185D0AC9-D96A-FAA7-EE8A-D38AB4453019}"/>
              </a:ext>
            </a:extLst>
          </p:cNvPr>
          <p:cNvSpPr>
            <a:spLocks noGrp="1"/>
          </p:cNvSpPr>
          <p:nvPr>
            <p:ph type="sldNum" sz="quarter" idx="12"/>
          </p:nvPr>
        </p:nvSpPr>
        <p:spPr/>
        <p:txBody>
          <a:bodyPr/>
          <a:lstStyle/>
          <a:p>
            <a:fld id="{1DF045EC-48BF-BA44-998E-8ED3EE7B226A}" type="slidenum">
              <a:rPr lang="en-US" smtClean="0"/>
              <a:t>38</a:t>
            </a:fld>
            <a:endParaRPr lang="en-US"/>
          </a:p>
        </p:txBody>
      </p:sp>
      <p:sp>
        <p:nvSpPr>
          <p:cNvPr id="6" name="TextBox 5">
            <a:extLst>
              <a:ext uri="{FF2B5EF4-FFF2-40B4-BE49-F238E27FC236}">
                <a16:creationId xmlns:a16="http://schemas.microsoft.com/office/drawing/2014/main" id="{AE3DD1AB-37F8-9F41-4634-40CB3D3AE824}"/>
              </a:ext>
            </a:extLst>
          </p:cNvPr>
          <p:cNvSpPr txBox="1"/>
          <p:nvPr/>
        </p:nvSpPr>
        <p:spPr>
          <a:xfrm>
            <a:off x="1034878" y="1905506"/>
            <a:ext cx="10654614" cy="4031873"/>
          </a:xfrm>
          <a:prstGeom prst="rect">
            <a:avLst/>
          </a:prstGeom>
          <a:noFill/>
        </p:spPr>
        <p:txBody>
          <a:bodyPr wrap="square">
            <a:spAutoFit/>
          </a:bodyPr>
          <a:lstStyle/>
          <a:p>
            <a:pPr marL="0" indent="0">
              <a:buNone/>
            </a:pPr>
            <a:r>
              <a:rPr lang="en-TR" sz="3200" dirty="0">
                <a:latin typeface="Calibri Light" panose="020F0302020204030204" pitchFamily="34" charset="0"/>
                <a:cs typeface="Calibri Light" panose="020F0302020204030204" pitchFamily="34" charset="0"/>
              </a:rPr>
              <a:t>To assess the engineering solutions with the criteria, three methods will be used:</a:t>
            </a:r>
            <a:endParaRPr lang="tr-TR" sz="3200" dirty="0">
              <a:latin typeface="Calibri Light" panose="020F0302020204030204" pitchFamily="34" charset="0"/>
              <a:cs typeface="Calibri Light" panose="020F0302020204030204" pitchFamily="34" charset="0"/>
            </a:endParaRPr>
          </a:p>
          <a:p>
            <a:pPr marL="0" indent="0">
              <a:buNone/>
            </a:pPr>
            <a:endParaRPr lang="tr-TR" sz="3200" dirty="0">
              <a:latin typeface="Calibri Light" panose="020F0302020204030204" pitchFamily="34" charset="0"/>
              <a:cs typeface="Calibri Light" panose="020F0302020204030204" pitchFamily="34" charset="0"/>
            </a:endParaRPr>
          </a:p>
          <a:p>
            <a:pPr marL="0" indent="0">
              <a:buNone/>
            </a:pPr>
            <a:r>
              <a:rPr lang="en-US" sz="3200" dirty="0">
                <a:latin typeface="Calibri Light" panose="020F0302020204030204" pitchFamily="34" charset="0"/>
                <a:cs typeface="Calibri Light" panose="020F0302020204030204" pitchFamily="34" charset="0"/>
              </a:rPr>
              <a:t>5.1 </a:t>
            </a:r>
            <a:r>
              <a:rPr lang="en-TR" sz="3200" dirty="0">
                <a:latin typeface="Calibri Light" panose="020F0302020204030204" pitchFamily="34" charset="0"/>
                <a:cs typeface="Calibri Light" panose="020F0302020204030204" pitchFamily="34" charset="0"/>
              </a:rPr>
              <a:t>Literature Review</a:t>
            </a:r>
          </a:p>
          <a:p>
            <a:pPr marL="0" indent="0">
              <a:buNone/>
            </a:pPr>
            <a:endParaRPr lang="en-US" sz="3200" dirty="0">
              <a:latin typeface="Calibri Light" panose="020F0302020204030204" pitchFamily="34" charset="0"/>
              <a:cs typeface="Calibri Light" panose="020F0302020204030204" pitchFamily="34" charset="0"/>
            </a:endParaRPr>
          </a:p>
          <a:p>
            <a:pPr marL="0" indent="0">
              <a:buNone/>
            </a:pPr>
            <a:r>
              <a:rPr lang="en-US" sz="3200" dirty="0">
                <a:latin typeface="Calibri Light" panose="020F0302020204030204" pitchFamily="34" charset="0"/>
                <a:cs typeface="Calibri Light" panose="020F0302020204030204" pitchFamily="34" charset="0"/>
              </a:rPr>
              <a:t>5.2 </a:t>
            </a:r>
            <a:r>
              <a:rPr lang="en-TR" sz="3200" dirty="0">
                <a:latin typeface="Calibri Light" panose="020F0302020204030204" pitchFamily="34" charset="0"/>
                <a:cs typeface="Calibri Light" panose="020F0302020204030204" pitchFamily="34" charset="0"/>
              </a:rPr>
              <a:t>Market Research</a:t>
            </a:r>
          </a:p>
          <a:p>
            <a:pPr marL="0" indent="0">
              <a:buNone/>
            </a:pPr>
            <a:endParaRPr lang="en-US" sz="3200" dirty="0">
              <a:latin typeface="Calibri Light" panose="020F0302020204030204" pitchFamily="34" charset="0"/>
              <a:cs typeface="Calibri Light" panose="020F0302020204030204" pitchFamily="34" charset="0"/>
            </a:endParaRPr>
          </a:p>
          <a:p>
            <a:pPr marL="0" indent="0">
              <a:buNone/>
            </a:pPr>
            <a:r>
              <a:rPr lang="en-US" sz="3200" dirty="0">
                <a:latin typeface="Calibri Light" panose="020F0302020204030204" pitchFamily="34" charset="0"/>
                <a:cs typeface="Calibri Light" panose="020F0302020204030204" pitchFamily="34" charset="0"/>
              </a:rPr>
              <a:t>5.3 </a:t>
            </a:r>
            <a:r>
              <a:rPr lang="en-TR" sz="3200" dirty="0">
                <a:latin typeface="Calibri Light" panose="020F0302020204030204" pitchFamily="34" charset="0"/>
                <a:cs typeface="Calibri Light" panose="020F0302020204030204" pitchFamily="34" charset="0"/>
              </a:rPr>
              <a:t>Field Observation</a:t>
            </a:r>
            <a:endParaRPr lang="en-US" sz="3200" dirty="0">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408805142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5EF73B7C-DEE2-DDD6-C062-F2FD437875A5}"/>
              </a:ext>
            </a:extLst>
          </p:cNvPr>
          <p:cNvSpPr txBox="1">
            <a:spLocks/>
          </p:cNvSpPr>
          <p:nvPr/>
        </p:nvSpPr>
        <p:spPr>
          <a:xfrm>
            <a:off x="1049030" y="2201940"/>
            <a:ext cx="10698126" cy="1005662"/>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0" indent="0">
              <a:buNone/>
            </a:pPr>
            <a:endParaRPr lang="en-TR" sz="4000" dirty="0">
              <a:latin typeface="Calibri" panose="020F0502020204030204" pitchFamily="34" charset="0"/>
              <a:cs typeface="Calibri" panose="020F0502020204030204" pitchFamily="34" charset="0"/>
            </a:endParaRPr>
          </a:p>
          <a:p>
            <a:pPr marL="0" indent="0">
              <a:buNone/>
            </a:pPr>
            <a:endParaRPr lang="en-TR" sz="4000" dirty="0">
              <a:effectLst/>
              <a:latin typeface="Calibri" panose="020F0502020204030204" pitchFamily="34" charset="0"/>
              <a:ea typeface="Calibri" panose="020F0502020204030204" pitchFamily="34" charset="0"/>
              <a:cs typeface="Calibri" panose="020F0502020204030204" pitchFamily="34" charset="0"/>
            </a:endParaRPr>
          </a:p>
        </p:txBody>
      </p:sp>
      <p:graphicFrame>
        <p:nvGraphicFramePr>
          <p:cNvPr id="5" name="Table 4">
            <a:extLst>
              <a:ext uri="{FF2B5EF4-FFF2-40B4-BE49-F238E27FC236}">
                <a16:creationId xmlns:a16="http://schemas.microsoft.com/office/drawing/2014/main" id="{4972FCE5-2B7D-C983-5029-C644C0A51570}"/>
              </a:ext>
            </a:extLst>
          </p:cNvPr>
          <p:cNvGraphicFramePr>
            <a:graphicFrameLocks noGrp="1"/>
          </p:cNvGraphicFramePr>
          <p:nvPr>
            <p:extLst>
              <p:ext uri="{D42A27DB-BD31-4B8C-83A1-F6EECF244321}">
                <p14:modId xmlns:p14="http://schemas.microsoft.com/office/powerpoint/2010/main" val="1725710875"/>
              </p:ext>
            </p:extLst>
          </p:nvPr>
        </p:nvGraphicFramePr>
        <p:xfrm>
          <a:off x="746936" y="3082399"/>
          <a:ext cx="10698126" cy="2926080"/>
        </p:xfrm>
        <a:graphic>
          <a:graphicData uri="http://schemas.openxmlformats.org/drawingml/2006/table">
            <a:tbl>
              <a:tblPr firstRow="1" bandRow="1">
                <a:tableStyleId>{5C22544A-7EE6-4342-B048-85BDC9FD1C3A}</a:tableStyleId>
              </a:tblPr>
              <a:tblGrid>
                <a:gridCol w="1498610">
                  <a:extLst>
                    <a:ext uri="{9D8B030D-6E8A-4147-A177-3AD203B41FA5}">
                      <a16:colId xmlns:a16="http://schemas.microsoft.com/office/drawing/2014/main" val="1409589572"/>
                    </a:ext>
                  </a:extLst>
                </a:gridCol>
                <a:gridCol w="3126585">
                  <a:extLst>
                    <a:ext uri="{9D8B030D-6E8A-4147-A177-3AD203B41FA5}">
                      <a16:colId xmlns:a16="http://schemas.microsoft.com/office/drawing/2014/main" val="4080095202"/>
                    </a:ext>
                  </a:extLst>
                </a:gridCol>
                <a:gridCol w="2943438">
                  <a:extLst>
                    <a:ext uri="{9D8B030D-6E8A-4147-A177-3AD203B41FA5}">
                      <a16:colId xmlns:a16="http://schemas.microsoft.com/office/drawing/2014/main" val="2545178126"/>
                    </a:ext>
                  </a:extLst>
                </a:gridCol>
                <a:gridCol w="3129493">
                  <a:extLst>
                    <a:ext uri="{9D8B030D-6E8A-4147-A177-3AD203B41FA5}">
                      <a16:colId xmlns:a16="http://schemas.microsoft.com/office/drawing/2014/main" val="1538414867"/>
                    </a:ext>
                  </a:extLst>
                </a:gridCol>
              </a:tblGrid>
              <a:tr h="798015">
                <a:tc>
                  <a:txBody>
                    <a:bodyPr/>
                    <a:lstStyle/>
                    <a:p>
                      <a:pPr algn="l"/>
                      <a:endParaRPr lang="en-TR"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dirty="0">
                          <a:latin typeface="+mj-lt"/>
                        </a:rPr>
                        <a:t>Kinect-Based Deterrent System with an Odor-Repellent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dirty="0">
                          <a:latin typeface="+mj-lt"/>
                        </a:rPr>
                        <a:t>Machine Learning-Based Acoustic Deterrent System</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a:latin typeface="+mj-lt"/>
                        </a:rPr>
                        <a:t>Sensor and Artificial Intelligence-Based Visual Deterrent System</a:t>
                      </a:r>
                    </a:p>
                  </a:txBody>
                  <a:tcPr/>
                </a:tc>
                <a:extLst>
                  <a:ext uri="{0D108BD9-81ED-4DB2-BD59-A6C34878D82A}">
                    <a16:rowId xmlns:a16="http://schemas.microsoft.com/office/drawing/2014/main" val="519344901"/>
                  </a:ext>
                </a:extLst>
              </a:tr>
              <a:tr h="1902707">
                <a:tc>
                  <a:txBody>
                    <a:bodyPr/>
                    <a:lstStyle/>
                    <a:p>
                      <a:pPr algn="l"/>
                      <a:r>
                        <a:rPr lang="en-TR"/>
                        <a:t>Literature Review</a:t>
                      </a:r>
                    </a:p>
                  </a:txBody>
                  <a:tcPr/>
                </a:tc>
                <a:tc>
                  <a:txBody>
                    <a:bodyPr/>
                    <a:lstStyle/>
                    <a:p>
                      <a:pPr marL="285750" indent="-285750" algn="l">
                        <a:buFont typeface="Arial" panose="020B0604020202020204" pitchFamily="34" charset="0"/>
                        <a:buChar char="•"/>
                      </a:pPr>
                      <a:r>
                        <a:rPr lang="en-TR" dirty="0"/>
                        <a:t>Feasibility [18], [20], [39]</a:t>
                      </a:r>
                    </a:p>
                    <a:p>
                      <a:pPr marL="285750" indent="-285750" algn="l">
                        <a:buFont typeface="Arial" panose="020B0604020202020204" pitchFamily="34" charset="0"/>
                        <a:buChar char="•"/>
                      </a:pPr>
                      <a:r>
                        <a:rPr lang="en-TR" dirty="0"/>
                        <a:t>Monetary Cost [19]</a:t>
                      </a:r>
                    </a:p>
                    <a:p>
                      <a:pPr marL="285750" indent="-285750" algn="l">
                        <a:buFont typeface="Arial" panose="020B0604020202020204" pitchFamily="34" charset="0"/>
                        <a:buChar char="•"/>
                      </a:pPr>
                      <a:r>
                        <a:rPr lang="en-TR" dirty="0"/>
                        <a:t>Environmental Safety Impact [22], [23]</a:t>
                      </a:r>
                    </a:p>
                  </a:txBody>
                  <a:tcPr/>
                </a:tc>
                <a:tc>
                  <a:txBody>
                    <a:bodyPr/>
                    <a:lstStyle/>
                    <a:p>
                      <a:pPr marL="285750" indent="-285750" algn="l">
                        <a:buFont typeface="Arial" panose="020B0604020202020204" pitchFamily="34" charset="0"/>
                        <a:buChar char="•"/>
                      </a:pPr>
                      <a:r>
                        <a:rPr lang="en-TR"/>
                        <a:t>Feasibility [24], [25], [26]</a:t>
                      </a:r>
                    </a:p>
                    <a:p>
                      <a:pPr marL="285750" indent="-285750" algn="l">
                        <a:buFont typeface="Arial" panose="020B0604020202020204" pitchFamily="34" charset="0"/>
                        <a:buChar char="•"/>
                      </a:pPr>
                      <a:r>
                        <a:rPr lang="en-TR"/>
                        <a:t>Monetary Cost [28], [40]</a:t>
                      </a:r>
                    </a:p>
                    <a:p>
                      <a:pPr marL="285750" indent="-285750" algn="l">
                        <a:buFont typeface="Arial" panose="020B0604020202020204" pitchFamily="34" charset="0"/>
                        <a:buChar char="•"/>
                      </a:pPr>
                      <a:r>
                        <a:rPr lang="en-TR"/>
                        <a:t>Environmental Safety Impact [30], [42]</a:t>
                      </a:r>
                    </a:p>
                    <a:p>
                      <a:pPr algn="l"/>
                      <a:endParaRPr lang="en-TR"/>
                    </a:p>
                  </a:txBody>
                  <a:tcPr/>
                </a:tc>
                <a:tc>
                  <a:txBody>
                    <a:bodyPr/>
                    <a:lstStyle/>
                    <a:p>
                      <a:pPr marL="285750" indent="-285750" algn="l">
                        <a:buFont typeface="Arial" panose="020B0604020202020204" pitchFamily="34" charset="0"/>
                        <a:buChar char="•"/>
                      </a:pPr>
                      <a:r>
                        <a:rPr lang="en-TR" dirty="0"/>
                        <a:t>Feasibility [31], [32], [33]</a:t>
                      </a:r>
                    </a:p>
                    <a:p>
                      <a:pPr marL="285750" indent="-285750" algn="l">
                        <a:buFont typeface="Arial" panose="020B0604020202020204" pitchFamily="34" charset="0"/>
                        <a:buChar char="•"/>
                      </a:pPr>
                      <a:r>
                        <a:rPr lang="en-TR" dirty="0"/>
                        <a:t>Monetary Cost [41]</a:t>
                      </a:r>
                    </a:p>
                    <a:p>
                      <a:pPr marL="285750" indent="-285750" algn="l">
                        <a:buFont typeface="Arial" panose="020B0604020202020204" pitchFamily="34" charset="0"/>
                        <a:buChar char="•"/>
                      </a:pPr>
                      <a:r>
                        <a:rPr lang="en-TR" dirty="0"/>
                        <a:t>Environmental Safety Impact [43]</a:t>
                      </a:r>
                    </a:p>
                    <a:p>
                      <a:pPr algn="l"/>
                      <a:endParaRPr lang="en-TR" dirty="0"/>
                    </a:p>
                  </a:txBody>
                  <a:tcPr/>
                </a:tc>
                <a:extLst>
                  <a:ext uri="{0D108BD9-81ED-4DB2-BD59-A6C34878D82A}">
                    <a16:rowId xmlns:a16="http://schemas.microsoft.com/office/drawing/2014/main" val="1731214100"/>
                  </a:ext>
                </a:extLst>
              </a:tr>
            </a:tbl>
          </a:graphicData>
        </a:graphic>
      </p:graphicFrame>
      <p:sp>
        <p:nvSpPr>
          <p:cNvPr id="7" name="Slide Number Placeholder 6">
            <a:extLst>
              <a:ext uri="{FF2B5EF4-FFF2-40B4-BE49-F238E27FC236}">
                <a16:creationId xmlns:a16="http://schemas.microsoft.com/office/drawing/2014/main" id="{0F7AD911-B036-F5D3-BB38-E84A44F32F52}"/>
              </a:ext>
            </a:extLst>
          </p:cNvPr>
          <p:cNvSpPr>
            <a:spLocks noGrp="1"/>
          </p:cNvSpPr>
          <p:nvPr>
            <p:ph type="sldNum" sz="quarter" idx="12"/>
          </p:nvPr>
        </p:nvSpPr>
        <p:spPr/>
        <p:txBody>
          <a:bodyPr/>
          <a:lstStyle/>
          <a:p>
            <a:fld id="{1DF045EC-48BF-BA44-998E-8ED3EE7B226A}" type="slidenum">
              <a:rPr lang="en-US" smtClean="0"/>
              <a:t>39</a:t>
            </a:fld>
            <a:endParaRPr lang="en-US"/>
          </a:p>
        </p:txBody>
      </p:sp>
      <p:sp>
        <p:nvSpPr>
          <p:cNvPr id="10" name="Title 1">
            <a:extLst>
              <a:ext uri="{FF2B5EF4-FFF2-40B4-BE49-F238E27FC236}">
                <a16:creationId xmlns:a16="http://schemas.microsoft.com/office/drawing/2014/main" id="{ABAA512D-750E-796C-7644-C63BDC81D1B1}"/>
              </a:ext>
            </a:extLst>
          </p:cNvPr>
          <p:cNvSpPr txBox="1">
            <a:spLocks/>
          </p:cNvSpPr>
          <p:nvPr/>
        </p:nvSpPr>
        <p:spPr>
          <a:xfrm>
            <a:off x="912662" y="26882"/>
            <a:ext cx="10654614" cy="1476956"/>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solidFill>
                  <a:schemeClr val="accent1"/>
                </a:soli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800" dirty="0">
                <a:latin typeface="Calibri Light" panose="020F0302020204030204" pitchFamily="34" charset="0"/>
                <a:cs typeface="Calibri Light" panose="020F0302020204030204" pitchFamily="34" charset="0"/>
              </a:rPr>
              <a:t>5.0 </a:t>
            </a:r>
            <a:r>
              <a:rPr lang="en-TR" sz="4800" dirty="0">
                <a:latin typeface="Calibri Light" panose="020F0302020204030204" pitchFamily="34" charset="0"/>
                <a:cs typeface="Calibri Light" panose="020F0302020204030204" pitchFamily="34" charset="0"/>
              </a:rPr>
              <a:t>Proposed Research Methodology</a:t>
            </a:r>
            <a:endParaRPr lang="en-US" sz="4800" dirty="0">
              <a:latin typeface="Calibri Light" panose="020F0302020204030204" pitchFamily="34" charset="0"/>
              <a:cs typeface="Calibri Light" panose="020F0302020204030204" pitchFamily="34" charset="0"/>
            </a:endParaRPr>
          </a:p>
        </p:txBody>
      </p:sp>
      <p:sp>
        <p:nvSpPr>
          <p:cNvPr id="12" name="TextBox 11">
            <a:extLst>
              <a:ext uri="{FF2B5EF4-FFF2-40B4-BE49-F238E27FC236}">
                <a16:creationId xmlns:a16="http://schemas.microsoft.com/office/drawing/2014/main" id="{25DCAA2D-F624-55DD-CF4C-6E8F0BD0CD64}"/>
              </a:ext>
            </a:extLst>
          </p:cNvPr>
          <p:cNvSpPr txBox="1"/>
          <p:nvPr/>
        </p:nvSpPr>
        <p:spPr>
          <a:xfrm>
            <a:off x="915237" y="1236645"/>
            <a:ext cx="5528930" cy="707886"/>
          </a:xfrm>
          <a:prstGeom prst="rect">
            <a:avLst/>
          </a:prstGeom>
          <a:noFill/>
        </p:spPr>
        <p:txBody>
          <a:bodyPr wrap="square" rtlCol="0">
            <a:spAutoFit/>
          </a:bodyPr>
          <a:lstStyle/>
          <a:p>
            <a:pPr marL="0" indent="0">
              <a:buNone/>
            </a:pPr>
            <a:r>
              <a:rPr lang="tr-TR" sz="4000" dirty="0">
                <a:latin typeface="Calibri Light" panose="020F0302020204030204" pitchFamily="34" charset="0"/>
                <a:cs typeface="Calibri Light" panose="020F0302020204030204" pitchFamily="34" charset="0"/>
              </a:rPr>
              <a:t>5.1 LITERATURE REVIEW</a:t>
            </a:r>
            <a:endParaRPr lang="en-TR" sz="4000" dirty="0">
              <a:latin typeface="Calibri Light" panose="020F0302020204030204" pitchFamily="34" charset="0"/>
              <a:cs typeface="Calibri Light" panose="020F0302020204030204" pitchFamily="34" charset="0"/>
            </a:endParaRPr>
          </a:p>
        </p:txBody>
      </p:sp>
      <p:sp>
        <p:nvSpPr>
          <p:cNvPr id="13" name="TextBox 12">
            <a:extLst>
              <a:ext uri="{FF2B5EF4-FFF2-40B4-BE49-F238E27FC236}">
                <a16:creationId xmlns:a16="http://schemas.microsoft.com/office/drawing/2014/main" id="{096A2328-83A8-3E45-B569-21ED95FF794D}"/>
              </a:ext>
            </a:extLst>
          </p:cNvPr>
          <p:cNvSpPr txBox="1"/>
          <p:nvPr/>
        </p:nvSpPr>
        <p:spPr>
          <a:xfrm>
            <a:off x="890907" y="1976496"/>
            <a:ext cx="10410185" cy="1231106"/>
          </a:xfrm>
          <a:prstGeom prst="rect">
            <a:avLst/>
          </a:prstGeom>
          <a:noFill/>
        </p:spPr>
        <p:txBody>
          <a:bodyPr wrap="square" rtlCol="0">
            <a:spAutoFit/>
          </a:bodyPr>
          <a:lstStyle/>
          <a:p>
            <a:r>
              <a:rPr lang="en-US" sz="2800" dirty="0">
                <a:latin typeface="Calibri Light" panose="020F0302020204030204" pitchFamily="34" charset="0"/>
                <a:cs typeface="Calibri Light" panose="020F0302020204030204" pitchFamily="34" charset="0"/>
              </a:rPr>
              <a:t>All proposed solutions will be evaluated against all criteria by the literature review [44], [45] method:</a:t>
            </a:r>
          </a:p>
          <a:p>
            <a:endParaRPr lang="en-US" dirty="0"/>
          </a:p>
        </p:txBody>
      </p:sp>
    </p:spTree>
    <p:extLst>
      <p:ext uri="{BB962C8B-B14F-4D97-AF65-F5344CB8AC3E}">
        <p14:creationId xmlns:p14="http://schemas.microsoft.com/office/powerpoint/2010/main" val="8201459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6D540F6-8CDF-6976-E2A7-6425DDB8AEA5}"/>
              </a:ext>
            </a:extLst>
          </p:cNvPr>
          <p:cNvSpPr>
            <a:spLocks noGrp="1"/>
          </p:cNvSpPr>
          <p:nvPr>
            <p:ph type="title"/>
          </p:nvPr>
        </p:nvSpPr>
        <p:spPr>
          <a:xfrm>
            <a:off x="705478" y="402507"/>
            <a:ext cx="9905998" cy="1267691"/>
          </a:xfrm>
        </p:spPr>
        <p:txBody>
          <a:bodyPr>
            <a:normAutofit/>
          </a:bodyPr>
          <a:lstStyle/>
          <a:p>
            <a:r>
              <a:rPr lang="en-US" sz="4800" dirty="0">
                <a:latin typeface="Calibri Light" panose="020F0302020204030204" pitchFamily="34" charset="0"/>
                <a:cs typeface="Calibri Light" panose="020F0302020204030204" pitchFamily="34" charset="0"/>
              </a:rPr>
              <a:t>1.0 Introduction</a:t>
            </a:r>
          </a:p>
        </p:txBody>
      </p:sp>
      <p:graphicFrame>
        <p:nvGraphicFramePr>
          <p:cNvPr id="6" name="Content Placeholder 2">
            <a:extLst>
              <a:ext uri="{FF2B5EF4-FFF2-40B4-BE49-F238E27FC236}">
                <a16:creationId xmlns:a16="http://schemas.microsoft.com/office/drawing/2014/main" id="{77CE8F6D-CA01-9FE0-A242-547482C1DFFC}"/>
              </a:ext>
            </a:extLst>
          </p:cNvPr>
          <p:cNvGraphicFramePr>
            <a:graphicFrameLocks noGrp="1"/>
          </p:cNvGraphicFramePr>
          <p:nvPr>
            <p:ph idx="1"/>
            <p:extLst>
              <p:ext uri="{D42A27DB-BD31-4B8C-83A1-F6EECF244321}">
                <p14:modId xmlns:p14="http://schemas.microsoft.com/office/powerpoint/2010/main" val="1339494940"/>
              </p:ext>
            </p:extLst>
          </p:nvPr>
        </p:nvGraphicFramePr>
        <p:xfrm>
          <a:off x="569117" y="2141656"/>
          <a:ext cx="11050588" cy="412398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Slide Number Placeholder 8">
            <a:extLst>
              <a:ext uri="{FF2B5EF4-FFF2-40B4-BE49-F238E27FC236}">
                <a16:creationId xmlns:a16="http://schemas.microsoft.com/office/drawing/2014/main" id="{2BE9A744-8BD8-866E-EADF-5CEB14C41E7A}"/>
              </a:ext>
            </a:extLst>
          </p:cNvPr>
          <p:cNvSpPr>
            <a:spLocks noGrp="1"/>
          </p:cNvSpPr>
          <p:nvPr>
            <p:ph type="sldNum" sz="quarter" idx="12"/>
          </p:nvPr>
        </p:nvSpPr>
        <p:spPr/>
        <p:txBody>
          <a:bodyPr/>
          <a:lstStyle/>
          <a:p>
            <a:fld id="{1DF045EC-48BF-BA44-998E-8ED3EE7B226A}" type="slidenum">
              <a:rPr lang="en-US" smtClean="0"/>
              <a:t>4</a:t>
            </a:fld>
            <a:endParaRPr lang="en-US"/>
          </a:p>
        </p:txBody>
      </p:sp>
      <p:sp>
        <p:nvSpPr>
          <p:cNvPr id="4" name="Content Placeholder 2">
            <a:extLst>
              <a:ext uri="{FF2B5EF4-FFF2-40B4-BE49-F238E27FC236}">
                <a16:creationId xmlns:a16="http://schemas.microsoft.com/office/drawing/2014/main" id="{FFC67A23-DC42-DDF4-A867-DE844AE6FCE2}"/>
              </a:ext>
            </a:extLst>
          </p:cNvPr>
          <p:cNvSpPr txBox="1">
            <a:spLocks/>
          </p:cNvSpPr>
          <p:nvPr/>
        </p:nvSpPr>
        <p:spPr>
          <a:xfrm>
            <a:off x="705478" y="1670198"/>
            <a:ext cx="2877695" cy="787292"/>
          </a:xfrm>
          <a:prstGeom prst="rect">
            <a:avLst/>
          </a:prstGeom>
        </p:spPr>
        <p:txBody>
          <a:bodyPr vert="horz" lIns="91440" tIns="45720" rIns="91440" bIns="45720" rtlCol="0">
            <a:normAutofit fontScale="92500"/>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0" indent="0">
              <a:buNone/>
            </a:pPr>
            <a:r>
              <a:rPr lang="en-US" sz="4000" dirty="0">
                <a:latin typeface="Calibri Light" panose="020F0302020204030204" pitchFamily="34" charset="0"/>
                <a:cs typeface="Calibri Light" panose="020F0302020204030204" pitchFamily="34" charset="0"/>
              </a:rPr>
              <a:t>1.1 PROBLEM: </a:t>
            </a:r>
          </a:p>
        </p:txBody>
      </p:sp>
    </p:spTree>
    <p:extLst>
      <p:ext uri="{BB962C8B-B14F-4D97-AF65-F5344CB8AC3E}">
        <p14:creationId xmlns:p14="http://schemas.microsoft.com/office/powerpoint/2010/main" val="254342051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a:extLst>
              <a:ext uri="{FF2B5EF4-FFF2-40B4-BE49-F238E27FC236}">
                <a16:creationId xmlns:a16="http://schemas.microsoft.com/office/drawing/2014/main" id="{D9A8E3F0-ACBB-461E-420F-72E4453F11AA}"/>
              </a:ext>
            </a:extLst>
          </p:cNvPr>
          <p:cNvGraphicFramePr>
            <a:graphicFrameLocks noGrp="1"/>
          </p:cNvGraphicFramePr>
          <p:nvPr>
            <p:extLst>
              <p:ext uri="{D42A27DB-BD31-4B8C-83A1-F6EECF244321}">
                <p14:modId xmlns:p14="http://schemas.microsoft.com/office/powerpoint/2010/main" val="1100328923"/>
              </p:ext>
            </p:extLst>
          </p:nvPr>
        </p:nvGraphicFramePr>
        <p:xfrm>
          <a:off x="1041336" y="3090254"/>
          <a:ext cx="9748259" cy="3094604"/>
        </p:xfrm>
        <a:graphic>
          <a:graphicData uri="http://schemas.openxmlformats.org/drawingml/2006/table">
            <a:tbl>
              <a:tblPr firstRow="1" bandRow="1">
                <a:tableStyleId>{5C22544A-7EE6-4342-B048-85BDC9FD1C3A}</a:tableStyleId>
              </a:tblPr>
              <a:tblGrid>
                <a:gridCol w="1365551">
                  <a:extLst>
                    <a:ext uri="{9D8B030D-6E8A-4147-A177-3AD203B41FA5}">
                      <a16:colId xmlns:a16="http://schemas.microsoft.com/office/drawing/2014/main" val="1409589572"/>
                    </a:ext>
                  </a:extLst>
                </a:gridCol>
                <a:gridCol w="2848982">
                  <a:extLst>
                    <a:ext uri="{9D8B030D-6E8A-4147-A177-3AD203B41FA5}">
                      <a16:colId xmlns:a16="http://schemas.microsoft.com/office/drawing/2014/main" val="4080095202"/>
                    </a:ext>
                  </a:extLst>
                </a:gridCol>
                <a:gridCol w="2682095">
                  <a:extLst>
                    <a:ext uri="{9D8B030D-6E8A-4147-A177-3AD203B41FA5}">
                      <a16:colId xmlns:a16="http://schemas.microsoft.com/office/drawing/2014/main" val="2545178126"/>
                    </a:ext>
                  </a:extLst>
                </a:gridCol>
                <a:gridCol w="2851631">
                  <a:extLst>
                    <a:ext uri="{9D8B030D-6E8A-4147-A177-3AD203B41FA5}">
                      <a16:colId xmlns:a16="http://schemas.microsoft.com/office/drawing/2014/main" val="1538414867"/>
                    </a:ext>
                  </a:extLst>
                </a:gridCol>
              </a:tblGrid>
              <a:tr h="872082">
                <a:tc>
                  <a:txBody>
                    <a:bodyPr/>
                    <a:lstStyle/>
                    <a:p>
                      <a:pPr algn="l"/>
                      <a:endParaRPr lang="en-T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a:latin typeface="+mj-lt"/>
                        </a:rPr>
                        <a:t>Kinect-Based Deterrent System with an Odor-Repellent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a:latin typeface="+mj-lt"/>
                        </a:rPr>
                        <a:t>Machine Learning-Based Acoustic Deterrent System</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dirty="0">
                          <a:latin typeface="+mj-lt"/>
                        </a:rPr>
                        <a:t>Sensor and Artificial Intelligence-Based Visual Deterrent System</a:t>
                      </a:r>
                    </a:p>
                  </a:txBody>
                  <a:tcPr/>
                </a:tc>
                <a:extLst>
                  <a:ext uri="{0D108BD9-81ED-4DB2-BD59-A6C34878D82A}">
                    <a16:rowId xmlns:a16="http://schemas.microsoft.com/office/drawing/2014/main" val="519344901"/>
                  </a:ext>
                </a:extLst>
              </a:tr>
              <a:tr h="2180204">
                <a:tc>
                  <a:txBody>
                    <a:bodyPr/>
                    <a:lstStyle/>
                    <a:p>
                      <a:pPr algn="l"/>
                      <a:r>
                        <a:rPr lang="en-TR" dirty="0"/>
                        <a:t>Market Research</a:t>
                      </a:r>
                    </a:p>
                  </a:txBody>
                  <a:tcPr/>
                </a:tc>
                <a:tc>
                  <a:txBody>
                    <a:bodyPr/>
                    <a:lstStyle/>
                    <a:p>
                      <a:pPr marL="285750" indent="-285750" algn="l">
                        <a:buFont typeface="Arial" panose="020B0604020202020204" pitchFamily="34" charset="0"/>
                        <a:buChar char="•"/>
                      </a:pPr>
                      <a:r>
                        <a:rPr lang="en-TR"/>
                        <a:t>Monetary Cost</a:t>
                      </a:r>
                    </a:p>
                  </a:txBody>
                  <a:tcPr/>
                </a:tc>
                <a:tc>
                  <a:txBody>
                    <a:bodyPr/>
                    <a:lstStyle/>
                    <a:p>
                      <a:pPr marL="285750" indent="-285750" algn="l">
                        <a:buFont typeface="Arial" panose="020B0604020202020204" pitchFamily="34" charset="0"/>
                        <a:buChar char="•"/>
                      </a:pPr>
                      <a:r>
                        <a:rPr lang="en-TR"/>
                        <a:t>Monetary Cost [40]</a:t>
                      </a:r>
                    </a:p>
                    <a:p>
                      <a:pPr algn="l"/>
                      <a:endParaRPr lang="en-TR"/>
                    </a:p>
                  </a:txBody>
                  <a:tcPr/>
                </a:tc>
                <a:tc>
                  <a:txBody>
                    <a:bodyPr/>
                    <a:lstStyle/>
                    <a:p>
                      <a:pPr marL="285750" indent="-285750" algn="l">
                        <a:buFont typeface="Arial" panose="020B0604020202020204" pitchFamily="34" charset="0"/>
                        <a:buChar char="•"/>
                      </a:pPr>
                      <a:r>
                        <a:rPr lang="en-TR" dirty="0"/>
                        <a:t>Monetary Cost</a:t>
                      </a:r>
                    </a:p>
                  </a:txBody>
                  <a:tcPr/>
                </a:tc>
                <a:extLst>
                  <a:ext uri="{0D108BD9-81ED-4DB2-BD59-A6C34878D82A}">
                    <a16:rowId xmlns:a16="http://schemas.microsoft.com/office/drawing/2014/main" val="1731214100"/>
                  </a:ext>
                </a:extLst>
              </a:tr>
            </a:tbl>
          </a:graphicData>
        </a:graphic>
      </p:graphicFrame>
      <p:sp>
        <p:nvSpPr>
          <p:cNvPr id="8" name="Slide Number Placeholder 7">
            <a:extLst>
              <a:ext uri="{FF2B5EF4-FFF2-40B4-BE49-F238E27FC236}">
                <a16:creationId xmlns:a16="http://schemas.microsoft.com/office/drawing/2014/main" id="{41CC56A7-E259-0943-D8D8-67AA516FC40C}"/>
              </a:ext>
            </a:extLst>
          </p:cNvPr>
          <p:cNvSpPr>
            <a:spLocks noGrp="1"/>
          </p:cNvSpPr>
          <p:nvPr>
            <p:ph type="sldNum" sz="quarter" idx="12"/>
          </p:nvPr>
        </p:nvSpPr>
        <p:spPr/>
        <p:txBody>
          <a:bodyPr/>
          <a:lstStyle/>
          <a:p>
            <a:fld id="{1DF045EC-48BF-BA44-998E-8ED3EE7B226A}" type="slidenum">
              <a:rPr lang="en-US" smtClean="0"/>
              <a:t>40</a:t>
            </a:fld>
            <a:endParaRPr lang="en-US"/>
          </a:p>
        </p:txBody>
      </p:sp>
      <p:sp>
        <p:nvSpPr>
          <p:cNvPr id="11" name="Title 1">
            <a:extLst>
              <a:ext uri="{FF2B5EF4-FFF2-40B4-BE49-F238E27FC236}">
                <a16:creationId xmlns:a16="http://schemas.microsoft.com/office/drawing/2014/main" id="{97D4B6B4-BF65-250B-419A-5999A5607327}"/>
              </a:ext>
            </a:extLst>
          </p:cNvPr>
          <p:cNvSpPr txBox="1">
            <a:spLocks/>
          </p:cNvSpPr>
          <p:nvPr/>
        </p:nvSpPr>
        <p:spPr>
          <a:xfrm>
            <a:off x="912662" y="26882"/>
            <a:ext cx="10654614" cy="1476956"/>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solidFill>
                  <a:schemeClr val="accent1"/>
                </a:soli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800" dirty="0">
                <a:latin typeface="Calibri Light" panose="020F0302020204030204" pitchFamily="34" charset="0"/>
                <a:cs typeface="Calibri Light" panose="020F0302020204030204" pitchFamily="34" charset="0"/>
              </a:rPr>
              <a:t>5.0 </a:t>
            </a:r>
            <a:r>
              <a:rPr lang="en-TR" sz="4800" dirty="0">
                <a:latin typeface="Calibri Light" panose="020F0302020204030204" pitchFamily="34" charset="0"/>
                <a:cs typeface="Calibri Light" panose="020F0302020204030204" pitchFamily="34" charset="0"/>
              </a:rPr>
              <a:t>Proposed Research Methodology</a:t>
            </a:r>
            <a:endParaRPr lang="en-US" sz="4800" dirty="0">
              <a:latin typeface="Calibri Light" panose="020F0302020204030204" pitchFamily="34" charset="0"/>
              <a:cs typeface="Calibri Light" panose="020F0302020204030204" pitchFamily="34" charset="0"/>
            </a:endParaRPr>
          </a:p>
        </p:txBody>
      </p:sp>
      <p:sp>
        <p:nvSpPr>
          <p:cNvPr id="12" name="TextBox 11">
            <a:extLst>
              <a:ext uri="{FF2B5EF4-FFF2-40B4-BE49-F238E27FC236}">
                <a16:creationId xmlns:a16="http://schemas.microsoft.com/office/drawing/2014/main" id="{02FEC8F5-2E8F-2958-F372-87903CED9A4A}"/>
              </a:ext>
            </a:extLst>
          </p:cNvPr>
          <p:cNvSpPr txBox="1"/>
          <p:nvPr/>
        </p:nvSpPr>
        <p:spPr>
          <a:xfrm>
            <a:off x="915237" y="1236645"/>
            <a:ext cx="5528930" cy="707886"/>
          </a:xfrm>
          <a:prstGeom prst="rect">
            <a:avLst/>
          </a:prstGeom>
          <a:noFill/>
        </p:spPr>
        <p:txBody>
          <a:bodyPr wrap="square" rtlCol="0">
            <a:spAutoFit/>
          </a:bodyPr>
          <a:lstStyle/>
          <a:p>
            <a:pPr marL="0" indent="0">
              <a:buNone/>
            </a:pPr>
            <a:r>
              <a:rPr lang="tr-TR" sz="4000" dirty="0">
                <a:latin typeface="Calibri Light" panose="020F0302020204030204" pitchFamily="34" charset="0"/>
                <a:cs typeface="Calibri Light" panose="020F0302020204030204" pitchFamily="34" charset="0"/>
              </a:rPr>
              <a:t>5.2 MARKET RESEARCH</a:t>
            </a:r>
            <a:endParaRPr lang="en-TR" sz="4000" dirty="0">
              <a:latin typeface="Calibri Light" panose="020F0302020204030204" pitchFamily="34" charset="0"/>
              <a:cs typeface="Calibri Light" panose="020F0302020204030204" pitchFamily="34" charset="0"/>
            </a:endParaRPr>
          </a:p>
        </p:txBody>
      </p:sp>
      <p:sp>
        <p:nvSpPr>
          <p:cNvPr id="13" name="TextBox 12">
            <a:extLst>
              <a:ext uri="{FF2B5EF4-FFF2-40B4-BE49-F238E27FC236}">
                <a16:creationId xmlns:a16="http://schemas.microsoft.com/office/drawing/2014/main" id="{C47D4592-9B4B-C2B4-660D-34790D24DA66}"/>
              </a:ext>
            </a:extLst>
          </p:cNvPr>
          <p:cNvSpPr txBox="1"/>
          <p:nvPr/>
        </p:nvSpPr>
        <p:spPr>
          <a:xfrm>
            <a:off x="890907" y="1976496"/>
            <a:ext cx="10410185" cy="1231106"/>
          </a:xfrm>
          <a:prstGeom prst="rect">
            <a:avLst/>
          </a:prstGeom>
          <a:noFill/>
        </p:spPr>
        <p:txBody>
          <a:bodyPr wrap="square" rtlCol="0">
            <a:spAutoFit/>
          </a:bodyPr>
          <a:lstStyle/>
          <a:p>
            <a:r>
              <a:rPr lang="en-US" sz="2800" dirty="0">
                <a:latin typeface="Calibri Light" panose="020F0302020204030204" pitchFamily="34" charset="0"/>
                <a:cs typeface="Calibri Light" panose="020F0302020204030204" pitchFamily="34" charset="0"/>
              </a:rPr>
              <a:t>All proposed solutions will be evaluated against monetary cost criterion by the market research [46] method:</a:t>
            </a:r>
            <a:endParaRPr lang="en-TR" sz="2800" dirty="0">
              <a:latin typeface="Calibri Light" panose="020F0302020204030204" pitchFamily="34" charset="0"/>
              <a:cs typeface="Calibri Light" panose="020F0302020204030204" pitchFamily="34" charset="0"/>
            </a:endParaRPr>
          </a:p>
          <a:p>
            <a:endParaRPr lang="en-US" dirty="0"/>
          </a:p>
        </p:txBody>
      </p:sp>
    </p:spTree>
    <p:extLst>
      <p:ext uri="{BB962C8B-B14F-4D97-AF65-F5344CB8AC3E}">
        <p14:creationId xmlns:p14="http://schemas.microsoft.com/office/powerpoint/2010/main" val="311257550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57A778B8-27C5-390A-A41C-BCFE987C7F27}"/>
              </a:ext>
            </a:extLst>
          </p:cNvPr>
          <p:cNvGraphicFramePr>
            <a:graphicFrameLocks noGrp="1"/>
          </p:cNvGraphicFramePr>
          <p:nvPr>
            <p:extLst>
              <p:ext uri="{D42A27DB-BD31-4B8C-83A1-F6EECF244321}">
                <p14:modId xmlns:p14="http://schemas.microsoft.com/office/powerpoint/2010/main" val="3911695696"/>
              </p:ext>
            </p:extLst>
          </p:nvPr>
        </p:nvGraphicFramePr>
        <p:xfrm>
          <a:off x="679622" y="3429000"/>
          <a:ext cx="10231394" cy="2515021"/>
        </p:xfrm>
        <a:graphic>
          <a:graphicData uri="http://schemas.openxmlformats.org/drawingml/2006/table">
            <a:tbl>
              <a:tblPr firstRow="1" bandRow="1">
                <a:tableStyleId>{5C22544A-7EE6-4342-B048-85BDC9FD1C3A}</a:tableStyleId>
              </a:tblPr>
              <a:tblGrid>
                <a:gridCol w="1658431">
                  <a:extLst>
                    <a:ext uri="{9D8B030D-6E8A-4147-A177-3AD203B41FA5}">
                      <a16:colId xmlns:a16="http://schemas.microsoft.com/office/drawing/2014/main" val="1409589572"/>
                    </a:ext>
                  </a:extLst>
                </a:gridCol>
                <a:gridCol w="2764980">
                  <a:extLst>
                    <a:ext uri="{9D8B030D-6E8A-4147-A177-3AD203B41FA5}">
                      <a16:colId xmlns:a16="http://schemas.microsoft.com/office/drawing/2014/main" val="4080095202"/>
                    </a:ext>
                  </a:extLst>
                </a:gridCol>
                <a:gridCol w="2815023">
                  <a:extLst>
                    <a:ext uri="{9D8B030D-6E8A-4147-A177-3AD203B41FA5}">
                      <a16:colId xmlns:a16="http://schemas.microsoft.com/office/drawing/2014/main" val="2545178126"/>
                    </a:ext>
                  </a:extLst>
                </a:gridCol>
                <a:gridCol w="2992960">
                  <a:extLst>
                    <a:ext uri="{9D8B030D-6E8A-4147-A177-3AD203B41FA5}">
                      <a16:colId xmlns:a16="http://schemas.microsoft.com/office/drawing/2014/main" val="1538414867"/>
                    </a:ext>
                  </a:extLst>
                </a:gridCol>
              </a:tblGrid>
              <a:tr h="1054323">
                <a:tc>
                  <a:txBody>
                    <a:bodyPr/>
                    <a:lstStyle/>
                    <a:p>
                      <a:pPr algn="l"/>
                      <a:endParaRPr lang="en-T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a:latin typeface="+mj-lt"/>
                        </a:rPr>
                        <a:t>Kinect-Based Deterrent System with an Odor-Repellent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a:latin typeface="+mj-lt"/>
                        </a:rPr>
                        <a:t>Machine Learning-Based Acoustic Deterrent System</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a:latin typeface="+mj-lt"/>
                        </a:rPr>
                        <a:t>Sensor and Artificial Intelligence-Based Visual Deterrent System</a:t>
                      </a:r>
                    </a:p>
                  </a:txBody>
                  <a:tcPr/>
                </a:tc>
                <a:extLst>
                  <a:ext uri="{0D108BD9-81ED-4DB2-BD59-A6C34878D82A}">
                    <a16:rowId xmlns:a16="http://schemas.microsoft.com/office/drawing/2014/main" val="519344901"/>
                  </a:ext>
                </a:extLst>
              </a:tr>
              <a:tr h="1460698">
                <a:tc>
                  <a:txBody>
                    <a:bodyPr/>
                    <a:lstStyle/>
                    <a:p>
                      <a:pPr algn="l"/>
                      <a:r>
                        <a:rPr lang="en-TR" dirty="0"/>
                        <a:t>Field Observation</a:t>
                      </a:r>
                    </a:p>
                  </a:txBody>
                  <a:tcPr/>
                </a:tc>
                <a:tc>
                  <a:txBody>
                    <a:bodyPr/>
                    <a:lstStyle/>
                    <a:p>
                      <a:pPr marL="285750" indent="-285750" algn="l">
                        <a:buFont typeface="Arial" panose="020B0604020202020204" pitchFamily="34" charset="0"/>
                        <a:buChar char="•"/>
                      </a:pPr>
                      <a:r>
                        <a:rPr lang="en-TR"/>
                        <a:t>Feasibility </a:t>
                      </a:r>
                    </a:p>
                    <a:p>
                      <a:pPr marL="285750" indent="-285750" algn="l">
                        <a:buFont typeface="Arial" panose="020B0604020202020204" pitchFamily="34" charset="0"/>
                        <a:buChar char="•"/>
                      </a:pPr>
                      <a:r>
                        <a:rPr lang="en-TR"/>
                        <a:t>Environmental Safety Impact</a:t>
                      </a:r>
                    </a:p>
                  </a:txBody>
                  <a:tcPr/>
                </a:tc>
                <a:tc>
                  <a:txBody>
                    <a:bodyPr/>
                    <a:lstStyle/>
                    <a:p>
                      <a:pPr marL="285750" indent="-285750" algn="l">
                        <a:buFont typeface="Arial" panose="020B0604020202020204" pitchFamily="34" charset="0"/>
                        <a:buChar char="•"/>
                      </a:pPr>
                      <a:r>
                        <a:rPr lang="en-TR"/>
                        <a:t>Feasibility</a:t>
                      </a:r>
                    </a:p>
                    <a:p>
                      <a:pPr marL="285750" indent="-285750" algn="l">
                        <a:buFont typeface="Arial" panose="020B0604020202020204" pitchFamily="34" charset="0"/>
                        <a:buChar char="•"/>
                      </a:pPr>
                      <a:r>
                        <a:rPr lang="en-TR"/>
                        <a:t>Environmental Safety Impact</a:t>
                      </a:r>
                    </a:p>
                  </a:txBody>
                  <a:tcPr/>
                </a:tc>
                <a:tc>
                  <a:txBody>
                    <a:bodyPr/>
                    <a:lstStyle/>
                    <a:p>
                      <a:pPr marL="285750" indent="-285750" algn="l">
                        <a:buFont typeface="Arial" panose="020B0604020202020204" pitchFamily="34" charset="0"/>
                        <a:buChar char="•"/>
                      </a:pPr>
                      <a:r>
                        <a:rPr lang="en-TR" dirty="0"/>
                        <a:t>Feasibility</a:t>
                      </a:r>
                    </a:p>
                    <a:p>
                      <a:pPr marL="285750" indent="-285750" algn="l">
                        <a:buFont typeface="Arial" panose="020B0604020202020204" pitchFamily="34" charset="0"/>
                        <a:buChar char="•"/>
                      </a:pPr>
                      <a:r>
                        <a:rPr lang="en-TR" dirty="0"/>
                        <a:t>Environmental Safety Impact</a:t>
                      </a:r>
                    </a:p>
                  </a:txBody>
                  <a:tcPr/>
                </a:tc>
                <a:extLst>
                  <a:ext uri="{0D108BD9-81ED-4DB2-BD59-A6C34878D82A}">
                    <a16:rowId xmlns:a16="http://schemas.microsoft.com/office/drawing/2014/main" val="1731214100"/>
                  </a:ext>
                </a:extLst>
              </a:tr>
            </a:tbl>
          </a:graphicData>
        </a:graphic>
      </p:graphicFrame>
      <p:sp>
        <p:nvSpPr>
          <p:cNvPr id="9" name="Slide Number Placeholder 8">
            <a:extLst>
              <a:ext uri="{FF2B5EF4-FFF2-40B4-BE49-F238E27FC236}">
                <a16:creationId xmlns:a16="http://schemas.microsoft.com/office/drawing/2014/main" id="{34DFF483-7C3C-3014-08D3-09E636DF9D95}"/>
              </a:ext>
            </a:extLst>
          </p:cNvPr>
          <p:cNvSpPr>
            <a:spLocks noGrp="1"/>
          </p:cNvSpPr>
          <p:nvPr>
            <p:ph type="sldNum" sz="quarter" idx="12"/>
          </p:nvPr>
        </p:nvSpPr>
        <p:spPr/>
        <p:txBody>
          <a:bodyPr/>
          <a:lstStyle/>
          <a:p>
            <a:fld id="{1DF045EC-48BF-BA44-998E-8ED3EE7B226A}" type="slidenum">
              <a:rPr lang="en-US" smtClean="0"/>
              <a:t>41</a:t>
            </a:fld>
            <a:endParaRPr lang="en-US"/>
          </a:p>
        </p:txBody>
      </p:sp>
      <p:sp>
        <p:nvSpPr>
          <p:cNvPr id="12" name="Title 1">
            <a:extLst>
              <a:ext uri="{FF2B5EF4-FFF2-40B4-BE49-F238E27FC236}">
                <a16:creationId xmlns:a16="http://schemas.microsoft.com/office/drawing/2014/main" id="{E2D9999B-4576-1443-B4FA-2B1195737A64}"/>
              </a:ext>
            </a:extLst>
          </p:cNvPr>
          <p:cNvSpPr txBox="1">
            <a:spLocks/>
          </p:cNvSpPr>
          <p:nvPr/>
        </p:nvSpPr>
        <p:spPr>
          <a:xfrm>
            <a:off x="912662" y="26882"/>
            <a:ext cx="10654614" cy="1476956"/>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solidFill>
                  <a:schemeClr val="accent1"/>
                </a:soli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800" dirty="0">
                <a:latin typeface="Calibri Light" panose="020F0302020204030204" pitchFamily="34" charset="0"/>
                <a:cs typeface="Calibri Light" panose="020F0302020204030204" pitchFamily="34" charset="0"/>
              </a:rPr>
              <a:t>5.0 </a:t>
            </a:r>
            <a:r>
              <a:rPr lang="en-TR" sz="4800" dirty="0">
                <a:latin typeface="Calibri Light" panose="020F0302020204030204" pitchFamily="34" charset="0"/>
                <a:cs typeface="Calibri Light" panose="020F0302020204030204" pitchFamily="34" charset="0"/>
              </a:rPr>
              <a:t>Proposed Research Methodology</a:t>
            </a:r>
            <a:endParaRPr lang="en-US" sz="4800" dirty="0">
              <a:latin typeface="Calibri Light" panose="020F0302020204030204" pitchFamily="34" charset="0"/>
              <a:cs typeface="Calibri Light" panose="020F0302020204030204" pitchFamily="34" charset="0"/>
            </a:endParaRPr>
          </a:p>
        </p:txBody>
      </p:sp>
      <p:sp>
        <p:nvSpPr>
          <p:cNvPr id="13" name="TextBox 12">
            <a:extLst>
              <a:ext uri="{FF2B5EF4-FFF2-40B4-BE49-F238E27FC236}">
                <a16:creationId xmlns:a16="http://schemas.microsoft.com/office/drawing/2014/main" id="{24DBBC91-155C-7365-04AD-F184442992ED}"/>
              </a:ext>
            </a:extLst>
          </p:cNvPr>
          <p:cNvSpPr txBox="1"/>
          <p:nvPr/>
        </p:nvSpPr>
        <p:spPr>
          <a:xfrm>
            <a:off x="915237" y="1236645"/>
            <a:ext cx="5528930" cy="707886"/>
          </a:xfrm>
          <a:prstGeom prst="rect">
            <a:avLst/>
          </a:prstGeom>
          <a:noFill/>
        </p:spPr>
        <p:txBody>
          <a:bodyPr wrap="square" rtlCol="0">
            <a:spAutoFit/>
          </a:bodyPr>
          <a:lstStyle/>
          <a:p>
            <a:pPr marL="0" indent="0">
              <a:buNone/>
            </a:pPr>
            <a:r>
              <a:rPr lang="tr-TR" sz="4000" dirty="0">
                <a:latin typeface="Calibri Light" panose="020F0302020204030204" pitchFamily="34" charset="0"/>
                <a:cs typeface="Calibri Light" panose="020F0302020204030204" pitchFamily="34" charset="0"/>
              </a:rPr>
              <a:t>5.3 FIELD OBSERVATION</a:t>
            </a:r>
            <a:endParaRPr lang="en-TR" sz="4000" dirty="0">
              <a:latin typeface="Calibri Light" panose="020F0302020204030204" pitchFamily="34" charset="0"/>
              <a:cs typeface="Calibri Light" panose="020F0302020204030204" pitchFamily="34" charset="0"/>
            </a:endParaRPr>
          </a:p>
        </p:txBody>
      </p:sp>
      <p:sp>
        <p:nvSpPr>
          <p:cNvPr id="14" name="TextBox 13">
            <a:extLst>
              <a:ext uri="{FF2B5EF4-FFF2-40B4-BE49-F238E27FC236}">
                <a16:creationId xmlns:a16="http://schemas.microsoft.com/office/drawing/2014/main" id="{552D52F8-3598-58FD-F0B6-1602D8A8D870}"/>
              </a:ext>
            </a:extLst>
          </p:cNvPr>
          <p:cNvSpPr txBox="1"/>
          <p:nvPr/>
        </p:nvSpPr>
        <p:spPr>
          <a:xfrm>
            <a:off x="890907" y="1976496"/>
            <a:ext cx="10410185" cy="1661993"/>
          </a:xfrm>
          <a:prstGeom prst="rect">
            <a:avLst/>
          </a:prstGeom>
          <a:noFill/>
        </p:spPr>
        <p:txBody>
          <a:bodyPr wrap="square" rtlCol="0">
            <a:spAutoFit/>
          </a:bodyPr>
          <a:lstStyle/>
          <a:p>
            <a:r>
              <a:rPr lang="en-US" sz="2800" dirty="0">
                <a:latin typeface="Calibri Light" panose="020F0302020204030204" pitchFamily="34" charset="0"/>
                <a:cs typeface="Calibri Light" panose="020F0302020204030204" pitchFamily="34" charset="0"/>
              </a:rPr>
              <a:t>All proposed solutions will be evaluated against feasibility and environmental safety impact criteria by the field observation [47] method:</a:t>
            </a:r>
            <a:endParaRPr lang="en-TR" sz="2800" dirty="0">
              <a:latin typeface="Calibri Light" panose="020F0302020204030204" pitchFamily="34" charset="0"/>
              <a:cs typeface="Calibri Light" panose="020F0302020204030204" pitchFamily="34" charset="0"/>
            </a:endParaRPr>
          </a:p>
          <a:p>
            <a:endParaRPr lang="en-US" dirty="0"/>
          </a:p>
        </p:txBody>
      </p:sp>
    </p:spTree>
    <p:extLst>
      <p:ext uri="{BB962C8B-B14F-4D97-AF65-F5344CB8AC3E}">
        <p14:creationId xmlns:p14="http://schemas.microsoft.com/office/powerpoint/2010/main" val="56303184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1240A8-A28D-8946-9D0F-69CE344B5335}"/>
              </a:ext>
            </a:extLst>
          </p:cNvPr>
          <p:cNvSpPr>
            <a:spLocks noGrp="1"/>
          </p:cNvSpPr>
          <p:nvPr>
            <p:ph type="title"/>
          </p:nvPr>
        </p:nvSpPr>
        <p:spPr>
          <a:xfrm>
            <a:off x="5061098" y="3147238"/>
            <a:ext cx="6472141" cy="1105214"/>
          </a:xfrm>
        </p:spPr>
        <p:txBody>
          <a:bodyPr vert="horz" lIns="91440" tIns="45720" rIns="91440" bIns="45720" rtlCol="0" anchor="b">
            <a:normAutofit/>
          </a:bodyPr>
          <a:lstStyle/>
          <a:p>
            <a:pPr algn="ctr"/>
            <a:r>
              <a:rPr lang="en-US" sz="6000" dirty="0">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Calibri Light" panose="020F0302020204030204" pitchFamily="34" charset="0"/>
                <a:cs typeface="Calibri Light" panose="020F0302020204030204" pitchFamily="34" charset="0"/>
              </a:rPr>
              <a:t>6.0 References</a:t>
            </a:r>
          </a:p>
        </p:txBody>
      </p:sp>
      <p:sp>
        <p:nvSpPr>
          <p:cNvPr id="5" name="Slide Number Placeholder 4">
            <a:extLst>
              <a:ext uri="{FF2B5EF4-FFF2-40B4-BE49-F238E27FC236}">
                <a16:creationId xmlns:a16="http://schemas.microsoft.com/office/drawing/2014/main" id="{10107697-0FEA-2CAA-9307-CB37E3F1AA5F}"/>
              </a:ext>
            </a:extLst>
          </p:cNvPr>
          <p:cNvSpPr>
            <a:spLocks noGrp="1"/>
          </p:cNvSpPr>
          <p:nvPr>
            <p:ph type="sldNum" sz="quarter" idx="12"/>
          </p:nvPr>
        </p:nvSpPr>
        <p:spPr/>
        <p:txBody>
          <a:bodyPr/>
          <a:lstStyle/>
          <a:p>
            <a:fld id="{1DF045EC-48BF-BA44-998E-8ED3EE7B226A}" type="slidenum">
              <a:rPr lang="en-US" smtClean="0"/>
              <a:t>42</a:t>
            </a:fld>
            <a:endParaRPr lang="en-US"/>
          </a:p>
        </p:txBody>
      </p:sp>
      <p:pic>
        <p:nvPicPr>
          <p:cNvPr id="6" name="Graphic 5" descr="Books">
            <a:extLst>
              <a:ext uri="{FF2B5EF4-FFF2-40B4-BE49-F238E27FC236}">
                <a16:creationId xmlns:a16="http://schemas.microsoft.com/office/drawing/2014/main" id="{7951E24A-4BDC-1F75-F18B-77C0A798AF9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33999" y="1423793"/>
            <a:ext cx="4001315" cy="4001315"/>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85668289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EBD6B5-25D9-75A1-EC93-E3651E13AB5B}"/>
              </a:ext>
            </a:extLst>
          </p:cNvPr>
          <p:cNvSpPr>
            <a:spLocks noGrp="1"/>
          </p:cNvSpPr>
          <p:nvPr>
            <p:ph type="title"/>
          </p:nvPr>
        </p:nvSpPr>
        <p:spPr>
          <a:xfrm>
            <a:off x="496247" y="193577"/>
            <a:ext cx="9905998" cy="1080977"/>
          </a:xfrm>
        </p:spPr>
        <p:txBody>
          <a:bodyPr>
            <a:normAutofit/>
          </a:bodyPr>
          <a:lstStyle/>
          <a:p>
            <a:r>
              <a:rPr lang="en-US" sz="4800" dirty="0">
                <a:latin typeface="Calibri Light" panose="020F0302020204030204" pitchFamily="34" charset="0"/>
                <a:cs typeface="Calibri Light" panose="020F0302020204030204" pitchFamily="34" charset="0"/>
              </a:rPr>
              <a:t>6.0 References</a:t>
            </a:r>
          </a:p>
        </p:txBody>
      </p:sp>
      <p:sp>
        <p:nvSpPr>
          <p:cNvPr id="5" name="Slide Number Placeholder 4">
            <a:extLst>
              <a:ext uri="{FF2B5EF4-FFF2-40B4-BE49-F238E27FC236}">
                <a16:creationId xmlns:a16="http://schemas.microsoft.com/office/drawing/2014/main" id="{29538FD9-0754-FCC6-8BE2-CA5CAA9B6EBE}"/>
              </a:ext>
            </a:extLst>
          </p:cNvPr>
          <p:cNvSpPr>
            <a:spLocks noGrp="1"/>
          </p:cNvSpPr>
          <p:nvPr>
            <p:ph type="sldNum" sz="quarter" idx="12"/>
          </p:nvPr>
        </p:nvSpPr>
        <p:spPr/>
        <p:txBody>
          <a:bodyPr/>
          <a:lstStyle/>
          <a:p>
            <a:fld id="{1DF045EC-48BF-BA44-998E-8ED3EE7B226A}" type="slidenum">
              <a:rPr lang="en-US" smtClean="0"/>
              <a:t>43</a:t>
            </a:fld>
            <a:endParaRPr lang="en-US"/>
          </a:p>
        </p:txBody>
      </p:sp>
      <p:sp>
        <p:nvSpPr>
          <p:cNvPr id="6" name="TextBox 5">
            <a:extLst>
              <a:ext uri="{FF2B5EF4-FFF2-40B4-BE49-F238E27FC236}">
                <a16:creationId xmlns:a16="http://schemas.microsoft.com/office/drawing/2014/main" id="{B1FF540C-0E7E-ACD3-85DC-CD2A9CB4192A}"/>
              </a:ext>
            </a:extLst>
          </p:cNvPr>
          <p:cNvSpPr txBox="1"/>
          <p:nvPr/>
        </p:nvSpPr>
        <p:spPr>
          <a:xfrm>
            <a:off x="496247" y="1274554"/>
            <a:ext cx="10722427" cy="5091137"/>
          </a:xfrm>
          <a:prstGeom prst="rect">
            <a:avLst/>
          </a:prstGeom>
          <a:noFill/>
        </p:spPr>
        <p:txBody>
          <a:bodyPr wrap="square" rtlCol="0">
            <a:spAutoFit/>
          </a:bodyPr>
          <a:lstStyle/>
          <a:p>
            <a:pPr marL="450215" indent="-450215" algn="just">
              <a:spcAft>
                <a:spcPts val="1000"/>
              </a:spcAft>
            </a:pPr>
            <a:r>
              <a:rPr lang="en-US" sz="1050" dirty="0">
                <a:effectLst/>
                <a:latin typeface="Calibri Light" panose="020F0302020204030204" pitchFamily="34" charset="0"/>
                <a:ea typeface="Calibri" panose="020F0502020204030204" pitchFamily="34" charset="0"/>
                <a:cs typeface="Calibri Light" panose="020F0302020204030204" pitchFamily="34" charset="0"/>
              </a:rPr>
              <a:t>[1] C. </a:t>
            </a:r>
            <a:r>
              <a:rPr lang="en-US" sz="1050" dirty="0" err="1">
                <a:effectLst/>
                <a:latin typeface="Calibri Light" panose="020F0302020204030204" pitchFamily="34" charset="0"/>
                <a:ea typeface="Calibri" panose="020F0502020204030204" pitchFamily="34" charset="0"/>
                <a:cs typeface="Calibri Light" panose="020F0302020204030204" pitchFamily="34" charset="0"/>
              </a:rPr>
              <a:t>Conejero</a:t>
            </a:r>
            <a:r>
              <a:rPr lang="en-US" sz="1050" dirty="0">
                <a:effectLst/>
                <a:latin typeface="Calibri Light" panose="020F0302020204030204" pitchFamily="34" charset="0"/>
                <a:ea typeface="Calibri" panose="020F0502020204030204" pitchFamily="34" charset="0"/>
                <a:cs typeface="Calibri Light" panose="020F0302020204030204" pitchFamily="34" charset="0"/>
              </a:rPr>
              <a:t>, R. Castillo-Contreras, C. González-Crespo, E. Serrano, G. </a:t>
            </a:r>
            <a:r>
              <a:rPr lang="en-US" sz="1050" dirty="0" err="1">
                <a:effectLst/>
                <a:latin typeface="Calibri Light" panose="020F0302020204030204" pitchFamily="34" charset="0"/>
                <a:ea typeface="Calibri" panose="020F0502020204030204" pitchFamily="34" charset="0"/>
                <a:cs typeface="Calibri Light" panose="020F0302020204030204" pitchFamily="34" charset="0"/>
              </a:rPr>
              <a:t>Mentaberre</a:t>
            </a:r>
            <a:r>
              <a:rPr lang="en-US" sz="1050" dirty="0">
                <a:effectLst/>
                <a:latin typeface="Calibri Light" panose="020F0302020204030204" pitchFamily="34" charset="0"/>
                <a:ea typeface="Calibri" panose="020F0502020204030204" pitchFamily="34" charset="0"/>
                <a:cs typeface="Calibri Light" panose="020F0302020204030204" pitchFamily="34" charset="0"/>
              </a:rPr>
              <a:t>, S. </a:t>
            </a:r>
            <a:r>
              <a:rPr lang="en-US" sz="1050" dirty="0" err="1">
                <a:effectLst/>
                <a:latin typeface="Calibri Light" panose="020F0302020204030204" pitchFamily="34" charset="0"/>
                <a:ea typeface="Calibri" panose="020F0502020204030204" pitchFamily="34" charset="0"/>
                <a:cs typeface="Calibri Light" panose="020F0302020204030204" pitchFamily="34" charset="0"/>
              </a:rPr>
              <a:t>Lavín</a:t>
            </a:r>
            <a:r>
              <a:rPr lang="en-US" sz="1050" dirty="0">
                <a:effectLst/>
                <a:latin typeface="Calibri Light" panose="020F0302020204030204" pitchFamily="34" charset="0"/>
                <a:ea typeface="Calibri" panose="020F0502020204030204" pitchFamily="34" charset="0"/>
                <a:cs typeface="Calibri Light" panose="020F0302020204030204" pitchFamily="34" charset="0"/>
              </a:rPr>
              <a:t>, and J. R. López-Olvera, "Past experiences drive citizen perception of wild boar in urban areas," Mammalian Biology:</a:t>
            </a:r>
            <a:r>
              <a:rPr lang="en-US" sz="1050" dirty="0">
                <a:solidFill>
                  <a:srgbClr val="595959"/>
                </a:solidFill>
                <a:effectLst/>
                <a:latin typeface="Calibri Light" panose="020F0302020204030204" pitchFamily="34" charset="0"/>
                <a:ea typeface="Calibri" panose="020F0502020204030204" pitchFamily="34" charset="0"/>
                <a:cs typeface="Calibri Light" panose="020F0302020204030204" pitchFamily="34" charset="0"/>
              </a:rPr>
              <a:t> </a:t>
            </a:r>
            <a:r>
              <a:rPr lang="en-US" sz="1050" dirty="0" err="1">
                <a:effectLst/>
                <a:latin typeface="Calibri Light" panose="020F0302020204030204" pitchFamily="34" charset="0"/>
                <a:ea typeface="Calibri" panose="020F0502020204030204" pitchFamily="34" charset="0"/>
                <a:cs typeface="Calibri Light" panose="020F0302020204030204" pitchFamily="34" charset="0"/>
              </a:rPr>
              <a:t>Zeitschrift</a:t>
            </a:r>
            <a:r>
              <a:rPr lang="en-US" sz="1050" dirty="0">
                <a:effectLst/>
                <a:latin typeface="Calibri Light" panose="020F0302020204030204" pitchFamily="34" charset="0"/>
                <a:ea typeface="Calibri" panose="020F0502020204030204" pitchFamily="34" charset="0"/>
                <a:cs typeface="Calibri Light" panose="020F0302020204030204" pitchFamily="34" charset="0"/>
              </a:rPr>
              <a:t> für </a:t>
            </a:r>
            <a:r>
              <a:rPr lang="en-US" sz="1050" dirty="0" err="1">
                <a:effectLst/>
                <a:latin typeface="Calibri Light" panose="020F0302020204030204" pitchFamily="34" charset="0"/>
                <a:ea typeface="Calibri" panose="020F0502020204030204" pitchFamily="34" charset="0"/>
                <a:cs typeface="Calibri Light" panose="020F0302020204030204" pitchFamily="34" charset="0"/>
              </a:rPr>
              <a:t>Säugetierkunde</a:t>
            </a:r>
            <a:r>
              <a:rPr lang="en-US" sz="1050" dirty="0">
                <a:effectLst/>
                <a:latin typeface="Calibri Light" panose="020F0302020204030204" pitchFamily="34" charset="0"/>
                <a:ea typeface="Calibri" panose="020F0502020204030204" pitchFamily="34" charset="0"/>
                <a:cs typeface="Calibri Light" panose="020F0302020204030204" pitchFamily="34" charset="0"/>
              </a:rPr>
              <a:t>, vol. 96, pp. 68-72, May 2019. [Online]. Available: Springer Nature Journals, https://</a:t>
            </a:r>
            <a:r>
              <a:rPr lang="en-US" sz="1050" dirty="0" err="1">
                <a:effectLst/>
                <a:latin typeface="Calibri Light" panose="020F0302020204030204" pitchFamily="34" charset="0"/>
                <a:ea typeface="Calibri" panose="020F0502020204030204" pitchFamily="34" charset="0"/>
                <a:cs typeface="Calibri Light" panose="020F0302020204030204" pitchFamily="34" charset="0"/>
              </a:rPr>
              <a:t>www.springernature.com</a:t>
            </a:r>
            <a:r>
              <a:rPr lang="en-US" sz="1050" dirty="0">
                <a:effectLst/>
                <a:latin typeface="Calibri Light" panose="020F0302020204030204" pitchFamily="34" charset="0"/>
                <a:ea typeface="Calibri" panose="020F0502020204030204" pitchFamily="34" charset="0"/>
                <a:cs typeface="Calibri Light" panose="020F0302020204030204" pitchFamily="34" charset="0"/>
              </a:rPr>
              <a:t>/</a:t>
            </a:r>
            <a:r>
              <a:rPr lang="en-US" sz="1050" dirty="0" err="1">
                <a:effectLst/>
                <a:latin typeface="Calibri Light" panose="020F0302020204030204" pitchFamily="34" charset="0"/>
                <a:ea typeface="Calibri" panose="020F0502020204030204" pitchFamily="34" charset="0"/>
                <a:cs typeface="Calibri Light" panose="020F0302020204030204" pitchFamily="34" charset="0"/>
              </a:rPr>
              <a:t>gp</a:t>
            </a:r>
            <a:r>
              <a:rPr lang="en-US" sz="1050" dirty="0">
                <a:effectLst/>
                <a:latin typeface="Calibri Light" panose="020F0302020204030204" pitchFamily="34" charset="0"/>
                <a:ea typeface="Calibri" panose="020F0502020204030204" pitchFamily="34" charset="0"/>
                <a:cs typeface="Calibri Light" panose="020F0302020204030204" pitchFamily="34" charset="0"/>
              </a:rPr>
              <a:t>/products/journals. [Accessed Oct. 28, 2023].</a:t>
            </a:r>
            <a:endParaRPr lang="en-TR" sz="1050" dirty="0">
              <a:effectLst/>
              <a:latin typeface="Calibri Light" panose="020F0302020204030204" pitchFamily="34" charset="0"/>
              <a:ea typeface="Calibri" panose="020F0502020204030204" pitchFamily="34" charset="0"/>
              <a:cs typeface="Calibri Light" panose="020F0302020204030204" pitchFamily="34" charset="0"/>
            </a:endParaRPr>
          </a:p>
          <a:p>
            <a:pPr marL="450215" indent="-450215" algn="just">
              <a:spcAft>
                <a:spcPts val="1000"/>
              </a:spcAft>
            </a:pPr>
            <a:r>
              <a:rPr lang="en-US" sz="1050" dirty="0">
                <a:effectLst/>
                <a:latin typeface="Calibri Light" panose="020F0302020204030204" pitchFamily="34" charset="0"/>
                <a:ea typeface="Calibri" panose="020F0502020204030204" pitchFamily="34" charset="0"/>
                <a:cs typeface="Calibri Light" panose="020F0302020204030204" pitchFamily="34" charset="0"/>
              </a:rPr>
              <a:t>[2] C. </a:t>
            </a:r>
            <a:r>
              <a:rPr lang="en-US" sz="1050" dirty="0" err="1">
                <a:effectLst/>
                <a:latin typeface="Calibri Light" panose="020F0302020204030204" pitchFamily="34" charset="0"/>
                <a:ea typeface="Calibri" panose="020F0502020204030204" pitchFamily="34" charset="0"/>
                <a:cs typeface="Calibri Light" panose="020F0302020204030204" pitchFamily="34" charset="0"/>
              </a:rPr>
              <a:t>Hunold</a:t>
            </a:r>
            <a:r>
              <a:rPr lang="en-US" sz="1050" dirty="0">
                <a:effectLst/>
                <a:latin typeface="Calibri Light" panose="020F0302020204030204" pitchFamily="34" charset="0"/>
                <a:ea typeface="Calibri" panose="020F0502020204030204" pitchFamily="34" charset="0"/>
                <a:cs typeface="Calibri Light" panose="020F0302020204030204" pitchFamily="34" charset="0"/>
              </a:rPr>
              <a:t> and M. </a:t>
            </a:r>
            <a:r>
              <a:rPr lang="en-US" sz="1050" dirty="0" err="1">
                <a:effectLst/>
                <a:latin typeface="Calibri Light" panose="020F0302020204030204" pitchFamily="34" charset="0"/>
                <a:ea typeface="Calibri" panose="020F0502020204030204" pitchFamily="34" charset="0"/>
                <a:cs typeface="Calibri Light" panose="020F0302020204030204" pitchFamily="34" charset="0"/>
              </a:rPr>
              <a:t>Mazuchowski</a:t>
            </a:r>
            <a:r>
              <a:rPr lang="en-US" sz="1050" dirty="0">
                <a:effectLst/>
                <a:latin typeface="Calibri Light" panose="020F0302020204030204" pitchFamily="34" charset="0"/>
                <a:ea typeface="Calibri" panose="020F0502020204030204" pitchFamily="34" charset="0"/>
                <a:cs typeface="Calibri Light" panose="020F0302020204030204" pitchFamily="34" charset="0"/>
              </a:rPr>
              <a:t>, "Human-wildlife coexistence in urban wildlife management: Insights from nonlethal predator management and rodenticide bans," Animals, vol. 10, no. 11, pp. 1-15, November 2020. [Online]. Available: Scopus, https://</a:t>
            </a:r>
            <a:r>
              <a:rPr lang="en-US" sz="1050" dirty="0" err="1">
                <a:effectLst/>
                <a:latin typeface="Calibri Light" panose="020F0302020204030204" pitchFamily="34" charset="0"/>
                <a:ea typeface="Calibri" panose="020F0502020204030204" pitchFamily="34" charset="0"/>
                <a:cs typeface="Calibri Light" panose="020F0302020204030204" pitchFamily="34" charset="0"/>
              </a:rPr>
              <a:t>www.scopus.com</a:t>
            </a:r>
            <a:r>
              <a:rPr lang="en-US" sz="1050" dirty="0">
                <a:effectLst/>
                <a:latin typeface="Calibri Light" panose="020F0302020204030204" pitchFamily="34" charset="0"/>
                <a:ea typeface="Calibri" panose="020F0502020204030204" pitchFamily="34" charset="0"/>
                <a:cs typeface="Calibri Light" panose="020F0302020204030204" pitchFamily="34" charset="0"/>
              </a:rPr>
              <a:t>/search/</a:t>
            </a:r>
            <a:r>
              <a:rPr lang="en-US" sz="1050" dirty="0" err="1">
                <a:effectLst/>
                <a:latin typeface="Calibri Light" panose="020F0302020204030204" pitchFamily="34" charset="0"/>
                <a:ea typeface="Calibri" panose="020F0502020204030204" pitchFamily="34" charset="0"/>
                <a:cs typeface="Calibri Light" panose="020F0302020204030204" pitchFamily="34" charset="0"/>
              </a:rPr>
              <a:t>form.uri?display</a:t>
            </a:r>
            <a:r>
              <a:rPr lang="en-US" sz="1050" dirty="0">
                <a:effectLst/>
                <a:latin typeface="Calibri Light" panose="020F0302020204030204" pitchFamily="34" charset="0"/>
                <a:ea typeface="Calibri" panose="020F0502020204030204" pitchFamily="34" charset="0"/>
                <a:cs typeface="Calibri Light" panose="020F0302020204030204" pitchFamily="34" charset="0"/>
              </a:rPr>
              <a:t>=</a:t>
            </a:r>
            <a:r>
              <a:rPr lang="en-US" sz="1050" dirty="0" err="1">
                <a:effectLst/>
                <a:latin typeface="Calibri Light" panose="020F0302020204030204" pitchFamily="34" charset="0"/>
                <a:ea typeface="Calibri" panose="020F0502020204030204" pitchFamily="34" charset="0"/>
                <a:cs typeface="Calibri Light" panose="020F0302020204030204" pitchFamily="34" charset="0"/>
              </a:rPr>
              <a:t>basic#basic</a:t>
            </a:r>
            <a:r>
              <a:rPr lang="en-US" sz="1050" dirty="0">
                <a:effectLst/>
                <a:latin typeface="Calibri Light" panose="020F0302020204030204" pitchFamily="34" charset="0"/>
                <a:ea typeface="Calibri" panose="020F0502020204030204" pitchFamily="34" charset="0"/>
                <a:cs typeface="Calibri Light" panose="020F0302020204030204" pitchFamily="34" charset="0"/>
              </a:rPr>
              <a:t>. [Accessed Oct. 28, 2023].</a:t>
            </a:r>
            <a:endParaRPr lang="en-TR" sz="1050" dirty="0">
              <a:effectLst/>
              <a:latin typeface="Calibri Light" panose="020F0302020204030204" pitchFamily="34" charset="0"/>
              <a:ea typeface="Calibri" panose="020F0502020204030204" pitchFamily="34" charset="0"/>
              <a:cs typeface="Calibri Light" panose="020F0302020204030204" pitchFamily="34" charset="0"/>
            </a:endParaRPr>
          </a:p>
          <a:p>
            <a:pPr marL="450215" indent="-450215" algn="just">
              <a:spcAft>
                <a:spcPts val="1000"/>
              </a:spcAft>
            </a:pPr>
            <a:r>
              <a:rPr lang="en-US" sz="1050" dirty="0">
                <a:effectLst/>
                <a:latin typeface="Calibri Light" panose="020F0302020204030204" pitchFamily="34" charset="0"/>
                <a:ea typeface="Calibri" panose="020F0502020204030204" pitchFamily="34" charset="0"/>
                <a:cs typeface="Calibri Light" panose="020F0302020204030204" pitchFamily="34" charset="0"/>
              </a:rPr>
              <a:t>[3] S. </a:t>
            </a:r>
            <a:r>
              <a:rPr lang="en-US" sz="1050" dirty="0" err="1">
                <a:effectLst/>
                <a:latin typeface="Calibri Light" panose="020F0302020204030204" pitchFamily="34" charset="0"/>
                <a:ea typeface="Calibri" panose="020F0502020204030204" pitchFamily="34" charset="0"/>
                <a:cs typeface="Calibri Light" panose="020F0302020204030204" pitchFamily="34" charset="0"/>
              </a:rPr>
              <a:t>Tampakis</a:t>
            </a:r>
            <a:r>
              <a:rPr lang="en-US" sz="1050" dirty="0">
                <a:effectLst/>
                <a:latin typeface="Calibri Light" panose="020F0302020204030204" pitchFamily="34" charset="0"/>
                <a:ea typeface="Calibri" panose="020F0502020204030204" pitchFamily="34" charset="0"/>
                <a:cs typeface="Calibri Light" panose="020F0302020204030204" pitchFamily="34" charset="0"/>
              </a:rPr>
              <a:t>, V. Andrea, T. Panagopoulos, P. </a:t>
            </a:r>
            <a:r>
              <a:rPr lang="en-US" sz="1050" dirty="0" err="1">
                <a:effectLst/>
                <a:latin typeface="Calibri Light" panose="020F0302020204030204" pitchFamily="34" charset="0"/>
                <a:ea typeface="Calibri" panose="020F0502020204030204" pitchFamily="34" charset="0"/>
                <a:cs typeface="Calibri Light" panose="020F0302020204030204" pitchFamily="34" charset="0"/>
              </a:rPr>
              <a:t>Karanikola</a:t>
            </a:r>
            <a:r>
              <a:rPr lang="en-US" sz="1050" dirty="0">
                <a:effectLst/>
                <a:latin typeface="Calibri Light" panose="020F0302020204030204" pitchFamily="34" charset="0"/>
                <a:ea typeface="Calibri" panose="020F0502020204030204" pitchFamily="34" charset="0"/>
                <a:cs typeface="Calibri Light" panose="020F0302020204030204" pitchFamily="34" charset="0"/>
              </a:rPr>
              <a:t>, R. </a:t>
            </a:r>
            <a:r>
              <a:rPr lang="en-US" sz="1050" dirty="0" err="1">
                <a:effectLst/>
                <a:latin typeface="Calibri Light" panose="020F0302020204030204" pitchFamily="34" charset="0"/>
                <a:ea typeface="Calibri" panose="020F0502020204030204" pitchFamily="34" charset="0"/>
                <a:cs typeface="Calibri Light" panose="020F0302020204030204" pitchFamily="34" charset="0"/>
              </a:rPr>
              <a:t>Gkarmiri</a:t>
            </a:r>
            <a:r>
              <a:rPr lang="en-US" sz="1050" dirty="0">
                <a:effectLst/>
                <a:latin typeface="Calibri Light" panose="020F0302020204030204" pitchFamily="34" charset="0"/>
                <a:ea typeface="Calibri" panose="020F0502020204030204" pitchFamily="34" charset="0"/>
                <a:cs typeface="Calibri Light" panose="020F0302020204030204" pitchFamily="34" charset="0"/>
              </a:rPr>
              <a:t>, and T. </a:t>
            </a:r>
            <a:r>
              <a:rPr lang="en-US" sz="1050" dirty="0" err="1">
                <a:effectLst/>
                <a:latin typeface="Calibri Light" panose="020F0302020204030204" pitchFamily="34" charset="0"/>
                <a:ea typeface="Calibri" panose="020F0502020204030204" pitchFamily="34" charset="0"/>
                <a:cs typeface="Calibri Light" panose="020F0302020204030204" pitchFamily="34" charset="0"/>
              </a:rPr>
              <a:t>Georgoula</a:t>
            </a:r>
            <a:r>
              <a:rPr lang="en-US" sz="1050" dirty="0">
                <a:effectLst/>
                <a:latin typeface="Calibri Light" panose="020F0302020204030204" pitchFamily="34" charset="0"/>
                <a:ea typeface="Calibri" panose="020F0502020204030204" pitchFamily="34" charset="0"/>
                <a:cs typeface="Calibri Light" panose="020F0302020204030204" pitchFamily="34" charset="0"/>
              </a:rPr>
              <a:t>, "Managing the Conflict of Human-Wildlife Coexistence: A Community-Based Approach," Land, vol. 12, no. 832, p. 832+, April 2023. [Online]. Available: Scopus, https://</a:t>
            </a:r>
            <a:r>
              <a:rPr lang="en-US" sz="1050" dirty="0" err="1">
                <a:effectLst/>
                <a:latin typeface="Calibri Light" panose="020F0302020204030204" pitchFamily="34" charset="0"/>
                <a:ea typeface="Calibri" panose="020F0502020204030204" pitchFamily="34" charset="0"/>
                <a:cs typeface="Calibri Light" panose="020F0302020204030204" pitchFamily="34" charset="0"/>
              </a:rPr>
              <a:t>www.scopus.com</a:t>
            </a:r>
            <a:r>
              <a:rPr lang="en-US" sz="1050" dirty="0">
                <a:effectLst/>
                <a:latin typeface="Calibri Light" panose="020F0302020204030204" pitchFamily="34" charset="0"/>
                <a:ea typeface="Calibri" panose="020F0502020204030204" pitchFamily="34" charset="0"/>
                <a:cs typeface="Calibri Light" panose="020F0302020204030204" pitchFamily="34" charset="0"/>
              </a:rPr>
              <a:t>/search/</a:t>
            </a:r>
            <a:r>
              <a:rPr lang="en-US" sz="1050" dirty="0" err="1">
                <a:effectLst/>
                <a:latin typeface="Calibri Light" panose="020F0302020204030204" pitchFamily="34" charset="0"/>
                <a:ea typeface="Calibri" panose="020F0502020204030204" pitchFamily="34" charset="0"/>
                <a:cs typeface="Calibri Light" panose="020F0302020204030204" pitchFamily="34" charset="0"/>
              </a:rPr>
              <a:t>form.uri?display</a:t>
            </a:r>
            <a:r>
              <a:rPr lang="en-US" sz="1050" dirty="0">
                <a:effectLst/>
                <a:latin typeface="Calibri Light" panose="020F0302020204030204" pitchFamily="34" charset="0"/>
                <a:ea typeface="Calibri" panose="020F0502020204030204" pitchFamily="34" charset="0"/>
                <a:cs typeface="Calibri Light" panose="020F0302020204030204" pitchFamily="34" charset="0"/>
              </a:rPr>
              <a:t>=</a:t>
            </a:r>
            <a:r>
              <a:rPr lang="en-US" sz="1050" dirty="0" err="1">
                <a:effectLst/>
                <a:latin typeface="Calibri Light" panose="020F0302020204030204" pitchFamily="34" charset="0"/>
                <a:ea typeface="Calibri" panose="020F0502020204030204" pitchFamily="34" charset="0"/>
                <a:cs typeface="Calibri Light" panose="020F0302020204030204" pitchFamily="34" charset="0"/>
              </a:rPr>
              <a:t>basic#basic</a:t>
            </a:r>
            <a:r>
              <a:rPr lang="en-US" sz="1050" dirty="0">
                <a:effectLst/>
                <a:latin typeface="Calibri Light" panose="020F0302020204030204" pitchFamily="34" charset="0"/>
                <a:ea typeface="Calibri" panose="020F0502020204030204" pitchFamily="34" charset="0"/>
                <a:cs typeface="Calibri Light" panose="020F0302020204030204" pitchFamily="34" charset="0"/>
              </a:rPr>
              <a:t>. [Accessed Oct. 28, 2023]</a:t>
            </a:r>
            <a:r>
              <a:rPr lang="tr-TR" sz="1050" dirty="0">
                <a:effectLst/>
                <a:latin typeface="Calibri Light" panose="020F0302020204030204" pitchFamily="34" charset="0"/>
                <a:ea typeface="Calibri" panose="020F0502020204030204" pitchFamily="34" charset="0"/>
                <a:cs typeface="Calibri Light" panose="020F0302020204030204" pitchFamily="34" charset="0"/>
              </a:rPr>
              <a:t>.</a:t>
            </a:r>
            <a:endParaRPr lang="en-TR" sz="1050" dirty="0">
              <a:effectLst/>
              <a:latin typeface="Calibri Light" panose="020F0302020204030204" pitchFamily="34" charset="0"/>
              <a:ea typeface="Calibri" panose="020F0502020204030204" pitchFamily="34" charset="0"/>
              <a:cs typeface="Calibri Light" panose="020F0302020204030204" pitchFamily="34" charset="0"/>
            </a:endParaRPr>
          </a:p>
          <a:p>
            <a:pPr marL="450215" indent="-450215" algn="just">
              <a:spcAft>
                <a:spcPts val="1000"/>
              </a:spcAft>
            </a:pPr>
            <a:r>
              <a:rPr lang="tr-TR" sz="1050" dirty="0">
                <a:effectLst/>
                <a:latin typeface="Calibri Light" panose="020F0302020204030204" pitchFamily="34" charset="0"/>
                <a:ea typeface="Calibri" panose="020F0502020204030204" pitchFamily="34" charset="0"/>
                <a:cs typeface="Calibri Light" panose="020F0302020204030204" pitchFamily="34" charset="0"/>
              </a:rPr>
              <a:t>[4] </a:t>
            </a:r>
            <a:r>
              <a:rPr lang="en-US" sz="1050" dirty="0">
                <a:effectLst/>
                <a:latin typeface="Calibri Light" panose="020F0302020204030204" pitchFamily="34" charset="0"/>
                <a:ea typeface="Calibri" panose="020F0502020204030204" pitchFamily="34" charset="0"/>
                <a:cs typeface="Calibri Light" panose="020F0302020204030204" pitchFamily="34" charset="0"/>
              </a:rPr>
              <a:t>S. Cahill, F. </a:t>
            </a:r>
            <a:r>
              <a:rPr lang="en-US" sz="1050" dirty="0" err="1">
                <a:effectLst/>
                <a:latin typeface="Calibri Light" panose="020F0302020204030204" pitchFamily="34" charset="0"/>
                <a:ea typeface="Calibri" panose="020F0502020204030204" pitchFamily="34" charset="0"/>
                <a:cs typeface="Calibri Light" panose="020F0302020204030204" pitchFamily="34" charset="0"/>
              </a:rPr>
              <a:t>Llimona</a:t>
            </a:r>
            <a:r>
              <a:rPr lang="en-US" sz="1050" dirty="0">
                <a:effectLst/>
                <a:latin typeface="Calibri Light" panose="020F0302020204030204" pitchFamily="34" charset="0"/>
                <a:ea typeface="Calibri" panose="020F0502020204030204" pitchFamily="34" charset="0"/>
                <a:cs typeface="Calibri Light" panose="020F0302020204030204" pitchFamily="34" charset="0"/>
              </a:rPr>
              <a:t>, L. </a:t>
            </a:r>
            <a:r>
              <a:rPr lang="en-US" sz="1050" dirty="0" err="1">
                <a:effectLst/>
                <a:latin typeface="Calibri Light" panose="020F0302020204030204" pitchFamily="34" charset="0"/>
                <a:ea typeface="Calibri" panose="020F0502020204030204" pitchFamily="34" charset="0"/>
                <a:cs typeface="Calibri Light" panose="020F0302020204030204" pitchFamily="34" charset="0"/>
              </a:rPr>
              <a:t>Cabañeros</a:t>
            </a:r>
            <a:r>
              <a:rPr lang="en-US" sz="1050" dirty="0">
                <a:effectLst/>
                <a:latin typeface="Calibri Light" panose="020F0302020204030204" pitchFamily="34" charset="0"/>
                <a:ea typeface="Calibri" panose="020F0502020204030204" pitchFamily="34" charset="0"/>
                <a:cs typeface="Calibri Light" panose="020F0302020204030204" pitchFamily="34" charset="0"/>
              </a:rPr>
              <a:t>, and F. </a:t>
            </a:r>
            <a:r>
              <a:rPr lang="en-US" sz="1050" dirty="0" err="1">
                <a:effectLst/>
                <a:latin typeface="Calibri Light" panose="020F0302020204030204" pitchFamily="34" charset="0"/>
                <a:ea typeface="Calibri" panose="020F0502020204030204" pitchFamily="34" charset="0"/>
                <a:cs typeface="Calibri Light" panose="020F0302020204030204" pitchFamily="34" charset="0"/>
              </a:rPr>
              <a:t>Calomardo</a:t>
            </a:r>
            <a:r>
              <a:rPr lang="en-US" sz="1050" dirty="0">
                <a:effectLst/>
                <a:latin typeface="Calibri Light" panose="020F0302020204030204" pitchFamily="34" charset="0"/>
                <a:ea typeface="Calibri" panose="020F0502020204030204" pitchFamily="34" charset="0"/>
                <a:cs typeface="Calibri Light" panose="020F0302020204030204" pitchFamily="34" charset="0"/>
              </a:rPr>
              <a:t>, "Characteristics of wild boar (Sus scrofa) habituation to urban areas in the </a:t>
            </a:r>
            <a:r>
              <a:rPr lang="en-US" sz="1050" dirty="0" err="1">
                <a:effectLst/>
                <a:latin typeface="Calibri Light" panose="020F0302020204030204" pitchFamily="34" charset="0"/>
                <a:ea typeface="Calibri" panose="020F0502020204030204" pitchFamily="34" charset="0"/>
                <a:cs typeface="Calibri Light" panose="020F0302020204030204" pitchFamily="34" charset="0"/>
              </a:rPr>
              <a:t>Collserola</a:t>
            </a:r>
            <a:r>
              <a:rPr lang="en-US" sz="1050" dirty="0">
                <a:effectLst/>
                <a:latin typeface="Calibri Light" panose="020F0302020204030204" pitchFamily="34" charset="0"/>
                <a:ea typeface="Calibri" panose="020F0502020204030204" pitchFamily="34" charset="0"/>
                <a:cs typeface="Calibri Light" panose="020F0302020204030204" pitchFamily="34" charset="0"/>
              </a:rPr>
              <a:t> Natural Park (Barcelona) and comparison with other locations," Animal Biodiversity and Conservation, vol. 35, no. 2, pp. 221-233, 2012. [Online]. Available: Directory of Open Access Journals, https://</a:t>
            </a:r>
            <a:r>
              <a:rPr lang="en-US" sz="1050" dirty="0" err="1">
                <a:effectLst/>
                <a:latin typeface="Calibri Light" panose="020F0302020204030204" pitchFamily="34" charset="0"/>
                <a:ea typeface="Calibri" panose="020F0502020204030204" pitchFamily="34" charset="0"/>
                <a:cs typeface="Calibri Light" panose="020F0302020204030204" pitchFamily="34" charset="0"/>
              </a:rPr>
              <a:t>doaj.org</a:t>
            </a:r>
            <a:r>
              <a:rPr lang="en-US" sz="1050" dirty="0">
                <a:effectLst/>
                <a:latin typeface="Calibri Light" panose="020F0302020204030204" pitchFamily="34" charset="0"/>
                <a:ea typeface="Calibri" panose="020F0502020204030204" pitchFamily="34" charset="0"/>
                <a:cs typeface="Calibri Light" panose="020F0302020204030204" pitchFamily="34" charset="0"/>
              </a:rPr>
              <a:t>. [Accessed Oct. 28, 2023].</a:t>
            </a:r>
            <a:endParaRPr lang="en-TR" sz="1050" dirty="0">
              <a:effectLst/>
              <a:latin typeface="Calibri Light" panose="020F0302020204030204" pitchFamily="34" charset="0"/>
              <a:ea typeface="Calibri" panose="020F0502020204030204" pitchFamily="34" charset="0"/>
              <a:cs typeface="Calibri Light" panose="020F0302020204030204" pitchFamily="34" charset="0"/>
            </a:endParaRPr>
          </a:p>
          <a:p>
            <a:pPr marL="450215" indent="-450215" algn="just">
              <a:spcAft>
                <a:spcPts val="1000"/>
              </a:spcAft>
            </a:pPr>
            <a:r>
              <a:rPr lang="en-US" sz="1050" dirty="0">
                <a:effectLst/>
                <a:latin typeface="Calibri Light" panose="020F0302020204030204" pitchFamily="34" charset="0"/>
                <a:ea typeface="Calibri" panose="020F0502020204030204" pitchFamily="34" charset="0"/>
                <a:cs typeface="Calibri Light" panose="020F0302020204030204" pitchFamily="34" charset="0"/>
              </a:rPr>
              <a:t>[5] Anadolu Agency, “Bodrum locals feeding wild boars to keep them in the forest,” </a:t>
            </a:r>
            <a:r>
              <a:rPr lang="en-US" sz="1050" dirty="0" err="1">
                <a:effectLst/>
                <a:latin typeface="Calibri Light" panose="020F0302020204030204" pitchFamily="34" charset="0"/>
                <a:ea typeface="Calibri" panose="020F0502020204030204" pitchFamily="34" charset="0"/>
                <a:cs typeface="Calibri Light" panose="020F0302020204030204" pitchFamily="34" charset="0"/>
              </a:rPr>
              <a:t>Hürriyet</a:t>
            </a:r>
            <a:r>
              <a:rPr lang="en-US" sz="1050" dirty="0">
                <a:effectLst/>
                <a:latin typeface="Calibri Light" panose="020F0302020204030204" pitchFamily="34" charset="0"/>
                <a:ea typeface="Calibri" panose="020F0502020204030204" pitchFamily="34" charset="0"/>
                <a:cs typeface="Calibri Light" panose="020F0302020204030204" pitchFamily="34" charset="0"/>
              </a:rPr>
              <a:t> Daily News: Arts &amp; Life, p. 3, Jun. 15, 2018. [Online]. Available: </a:t>
            </a:r>
            <a:r>
              <a:rPr lang="en-US" sz="1050" dirty="0" err="1">
                <a:effectLst/>
                <a:latin typeface="Calibri Light" panose="020F0302020204030204" pitchFamily="34" charset="0"/>
                <a:ea typeface="Calibri" panose="020F0502020204030204" pitchFamily="34" charset="0"/>
                <a:cs typeface="Calibri Light" panose="020F0302020204030204" pitchFamily="34" charset="0"/>
              </a:rPr>
              <a:t>Hürriyet</a:t>
            </a:r>
            <a:r>
              <a:rPr lang="en-US" sz="1050" dirty="0">
                <a:effectLst/>
                <a:latin typeface="Calibri Light" panose="020F0302020204030204" pitchFamily="34" charset="0"/>
                <a:ea typeface="Calibri" panose="020F0502020204030204" pitchFamily="34" charset="0"/>
                <a:cs typeface="Calibri Light" panose="020F0302020204030204" pitchFamily="34" charset="0"/>
              </a:rPr>
              <a:t> Daily News, https://</a:t>
            </a:r>
            <a:r>
              <a:rPr lang="en-US" sz="1050" dirty="0" err="1">
                <a:effectLst/>
                <a:latin typeface="Calibri Light" panose="020F0302020204030204" pitchFamily="34" charset="0"/>
                <a:ea typeface="Calibri" panose="020F0502020204030204" pitchFamily="34" charset="0"/>
                <a:cs typeface="Calibri Light" panose="020F0302020204030204" pitchFamily="34" charset="0"/>
              </a:rPr>
              <a:t>www.hurriyetdailynews.com</a:t>
            </a:r>
            <a:r>
              <a:rPr lang="en-US" sz="1050" dirty="0">
                <a:effectLst/>
                <a:latin typeface="Calibri Light" panose="020F0302020204030204" pitchFamily="34" charset="0"/>
                <a:ea typeface="Calibri" panose="020F0502020204030204" pitchFamily="34" charset="0"/>
                <a:cs typeface="Calibri Light" panose="020F0302020204030204" pitchFamily="34" charset="0"/>
              </a:rPr>
              <a:t>. [Accessed Oct. 28, 2023].</a:t>
            </a:r>
            <a:endParaRPr lang="en-TR" sz="1050" dirty="0">
              <a:effectLst/>
              <a:latin typeface="Calibri Light" panose="020F0302020204030204" pitchFamily="34" charset="0"/>
              <a:ea typeface="Calibri" panose="020F0502020204030204" pitchFamily="34" charset="0"/>
              <a:cs typeface="Calibri Light" panose="020F0302020204030204" pitchFamily="34" charset="0"/>
            </a:endParaRPr>
          </a:p>
          <a:p>
            <a:pPr marL="450215" indent="-450215" algn="just">
              <a:spcAft>
                <a:spcPts val="1000"/>
              </a:spcAft>
            </a:pPr>
            <a:r>
              <a:rPr lang="en-US" sz="1050" dirty="0">
                <a:effectLst/>
                <a:latin typeface="Calibri Light" panose="020F0302020204030204" pitchFamily="34" charset="0"/>
                <a:ea typeface="Calibri" panose="020F0502020204030204" pitchFamily="34" charset="0"/>
                <a:cs typeface="Calibri Light" panose="020F0302020204030204" pitchFamily="34" charset="0"/>
              </a:rPr>
              <a:t>[6] H. Albayrak, E. Ozan, and A. </a:t>
            </a:r>
            <a:r>
              <a:rPr lang="en-US" sz="1050" dirty="0" err="1">
                <a:effectLst/>
                <a:latin typeface="Calibri Light" panose="020F0302020204030204" pitchFamily="34" charset="0"/>
                <a:ea typeface="Calibri" panose="020F0502020204030204" pitchFamily="34" charset="0"/>
                <a:cs typeface="Calibri Light" panose="020F0302020204030204" pitchFamily="34" charset="0"/>
              </a:rPr>
              <a:t>Cavunt</a:t>
            </a:r>
            <a:r>
              <a:rPr lang="en-US" sz="1050" dirty="0">
                <a:effectLst/>
                <a:latin typeface="Calibri Light" panose="020F0302020204030204" pitchFamily="34" charset="0"/>
                <a:ea typeface="Calibri" panose="020F0502020204030204" pitchFamily="34" charset="0"/>
                <a:cs typeface="Calibri Light" panose="020F0302020204030204" pitchFamily="34" charset="0"/>
              </a:rPr>
              <a:t>, "A serological survey of selected pathogens in wild boar (Sus scrofa) in northern Turkey," European Journal of Wildlife Research, vol. 59, no. 6, pp. 893-897, June 2013. [Online]. Available: Springer Nature Journals, https://</a:t>
            </a:r>
            <a:r>
              <a:rPr lang="en-US" sz="1050" dirty="0" err="1">
                <a:effectLst/>
                <a:latin typeface="Calibri Light" panose="020F0302020204030204" pitchFamily="34" charset="0"/>
                <a:ea typeface="Calibri" panose="020F0502020204030204" pitchFamily="34" charset="0"/>
                <a:cs typeface="Calibri Light" panose="020F0302020204030204" pitchFamily="34" charset="0"/>
              </a:rPr>
              <a:t>www.springernature.com</a:t>
            </a:r>
            <a:r>
              <a:rPr lang="en-US" sz="1050" dirty="0">
                <a:effectLst/>
                <a:latin typeface="Calibri Light" panose="020F0302020204030204" pitchFamily="34" charset="0"/>
                <a:ea typeface="Calibri" panose="020F0502020204030204" pitchFamily="34" charset="0"/>
                <a:cs typeface="Calibri Light" panose="020F0302020204030204" pitchFamily="34" charset="0"/>
              </a:rPr>
              <a:t>/</a:t>
            </a:r>
            <a:r>
              <a:rPr lang="en-US" sz="1050" dirty="0" err="1">
                <a:effectLst/>
                <a:latin typeface="Calibri Light" panose="020F0302020204030204" pitchFamily="34" charset="0"/>
                <a:ea typeface="Calibri" panose="020F0502020204030204" pitchFamily="34" charset="0"/>
                <a:cs typeface="Calibri Light" panose="020F0302020204030204" pitchFamily="34" charset="0"/>
              </a:rPr>
              <a:t>gp</a:t>
            </a:r>
            <a:r>
              <a:rPr lang="en-US" sz="1050" dirty="0">
                <a:effectLst/>
                <a:latin typeface="Calibri Light" panose="020F0302020204030204" pitchFamily="34" charset="0"/>
                <a:ea typeface="Calibri" panose="020F0502020204030204" pitchFamily="34" charset="0"/>
                <a:cs typeface="Calibri Light" panose="020F0302020204030204" pitchFamily="34" charset="0"/>
              </a:rPr>
              <a:t>/products/journals. [Accessed Oct. 28, 2023].</a:t>
            </a:r>
            <a:endParaRPr lang="en-TR" sz="1050" dirty="0">
              <a:effectLst/>
              <a:latin typeface="Calibri Light" panose="020F0302020204030204" pitchFamily="34" charset="0"/>
              <a:ea typeface="Calibri" panose="020F0502020204030204" pitchFamily="34" charset="0"/>
              <a:cs typeface="Calibri Light" panose="020F0302020204030204" pitchFamily="34" charset="0"/>
            </a:endParaRPr>
          </a:p>
          <a:p>
            <a:pPr marL="450215" indent="-450215" algn="just">
              <a:spcAft>
                <a:spcPts val="1000"/>
              </a:spcAft>
            </a:pPr>
            <a:r>
              <a:rPr lang="en-US" sz="1050" dirty="0">
                <a:effectLst/>
                <a:latin typeface="Calibri Light" panose="020F0302020204030204" pitchFamily="34" charset="0"/>
                <a:ea typeface="Calibri" panose="020F0502020204030204" pitchFamily="34" charset="0"/>
                <a:cs typeface="Calibri Light" panose="020F0302020204030204" pitchFamily="34" charset="0"/>
              </a:rPr>
              <a:t>[7] R. Castillo-Contreras, J. Carvalho, E. Serrano, G. </a:t>
            </a:r>
            <a:r>
              <a:rPr lang="en-US" sz="1050" dirty="0" err="1">
                <a:effectLst/>
                <a:latin typeface="Calibri Light" panose="020F0302020204030204" pitchFamily="34" charset="0"/>
                <a:ea typeface="Calibri" panose="020F0502020204030204" pitchFamily="34" charset="0"/>
                <a:cs typeface="Calibri Light" panose="020F0302020204030204" pitchFamily="34" charset="0"/>
              </a:rPr>
              <a:t>Mentaberre</a:t>
            </a:r>
            <a:r>
              <a:rPr lang="en-US" sz="1050" dirty="0">
                <a:effectLst/>
                <a:latin typeface="Calibri Light" panose="020F0302020204030204" pitchFamily="34" charset="0"/>
                <a:ea typeface="Calibri" panose="020F0502020204030204" pitchFamily="34" charset="0"/>
                <a:cs typeface="Calibri Light" panose="020F0302020204030204" pitchFamily="34" charset="0"/>
              </a:rPr>
              <a:t>, X. Fernández-Aguilar, A. Colom, C. González-Crespo, S. </a:t>
            </a:r>
            <a:r>
              <a:rPr lang="en-US" sz="1050" dirty="0" err="1">
                <a:effectLst/>
                <a:latin typeface="Calibri Light" panose="020F0302020204030204" pitchFamily="34" charset="0"/>
                <a:ea typeface="Calibri" panose="020F0502020204030204" pitchFamily="34" charset="0"/>
                <a:cs typeface="Calibri Light" panose="020F0302020204030204" pitchFamily="34" charset="0"/>
              </a:rPr>
              <a:t>Lavín</a:t>
            </a:r>
            <a:r>
              <a:rPr lang="en-US" sz="1050" dirty="0">
                <a:effectLst/>
                <a:latin typeface="Calibri Light" panose="020F0302020204030204" pitchFamily="34" charset="0"/>
                <a:ea typeface="Calibri" panose="020F0502020204030204" pitchFamily="34" charset="0"/>
                <a:cs typeface="Calibri Light" panose="020F0302020204030204" pitchFamily="34" charset="0"/>
              </a:rPr>
              <a:t>, and J. R. López-Olvera, "Urban wild boars prefer fragmented areas with food resources near natural corridors," Science of the Total Environment, vol. 615, pp. 282-288, January 2018. [Online]. Available: ScienceDirect, https://</a:t>
            </a:r>
            <a:r>
              <a:rPr lang="en-US" sz="1050" dirty="0" err="1">
                <a:effectLst/>
                <a:latin typeface="Calibri Light" panose="020F0302020204030204" pitchFamily="34" charset="0"/>
                <a:ea typeface="Calibri" panose="020F0502020204030204" pitchFamily="34" charset="0"/>
                <a:cs typeface="Calibri Light" panose="020F0302020204030204" pitchFamily="34" charset="0"/>
              </a:rPr>
              <a:t>www.sciencedirect.com</a:t>
            </a:r>
            <a:r>
              <a:rPr lang="en-US" sz="1050" dirty="0">
                <a:effectLst/>
                <a:latin typeface="Calibri Light" panose="020F0302020204030204" pitchFamily="34" charset="0"/>
                <a:ea typeface="Calibri" panose="020F0502020204030204" pitchFamily="34" charset="0"/>
                <a:cs typeface="Calibri Light" panose="020F0302020204030204" pitchFamily="34" charset="0"/>
              </a:rPr>
              <a:t>. [Accessed Oct. 28, 2023].</a:t>
            </a:r>
            <a:endParaRPr lang="en-TR" sz="1050" dirty="0">
              <a:effectLst/>
              <a:latin typeface="Calibri Light" panose="020F0302020204030204" pitchFamily="34" charset="0"/>
              <a:ea typeface="Calibri" panose="020F0502020204030204" pitchFamily="34" charset="0"/>
              <a:cs typeface="Calibri Light" panose="020F0302020204030204" pitchFamily="34" charset="0"/>
            </a:endParaRPr>
          </a:p>
          <a:p>
            <a:pPr marL="450215" indent="-450215" algn="just">
              <a:spcAft>
                <a:spcPts val="1000"/>
              </a:spcAft>
            </a:pPr>
            <a:r>
              <a:rPr lang="en-US" sz="1050" dirty="0">
                <a:effectLst/>
                <a:latin typeface="Calibri Light" panose="020F0302020204030204" pitchFamily="34" charset="0"/>
                <a:ea typeface="Calibri" panose="020F0502020204030204" pitchFamily="34" charset="0"/>
                <a:cs typeface="Calibri Light" panose="020F0302020204030204" pitchFamily="34" charset="0"/>
              </a:rPr>
              <a:t>[8] X. J. Meng, D. S. Lindsay, and N. </a:t>
            </a:r>
            <a:r>
              <a:rPr lang="en-US" sz="1050" dirty="0" err="1">
                <a:effectLst/>
                <a:latin typeface="Calibri Light" panose="020F0302020204030204" pitchFamily="34" charset="0"/>
                <a:ea typeface="Calibri" panose="020F0502020204030204" pitchFamily="34" charset="0"/>
                <a:cs typeface="Calibri Light" panose="020F0302020204030204" pitchFamily="34" charset="0"/>
              </a:rPr>
              <a:t>Sriranganathan</a:t>
            </a:r>
            <a:r>
              <a:rPr lang="en-US" sz="1050" dirty="0">
                <a:effectLst/>
                <a:latin typeface="Calibri Light" panose="020F0302020204030204" pitchFamily="34" charset="0"/>
                <a:ea typeface="Calibri" panose="020F0502020204030204" pitchFamily="34" charset="0"/>
                <a:cs typeface="Calibri Light" panose="020F0302020204030204" pitchFamily="34" charset="0"/>
              </a:rPr>
              <a:t>, "Wild boars as sources for infectious diseases in livestock and humans," Philosophical Transactions: Biological Sciences, vol. 364, no. 1530, pp. 2697-2707, September 2009. [Online]. Available: JSTOR Journals, https://</a:t>
            </a:r>
            <a:r>
              <a:rPr lang="en-US" sz="1050" dirty="0" err="1">
                <a:effectLst/>
                <a:latin typeface="Calibri Light" panose="020F0302020204030204" pitchFamily="34" charset="0"/>
                <a:ea typeface="Calibri" panose="020F0502020204030204" pitchFamily="34" charset="0"/>
                <a:cs typeface="Calibri Light" panose="020F0302020204030204" pitchFamily="34" charset="0"/>
              </a:rPr>
              <a:t>www.jstor.org</a:t>
            </a:r>
            <a:r>
              <a:rPr lang="en-US" sz="1050" dirty="0">
                <a:effectLst/>
                <a:latin typeface="Calibri Light" panose="020F0302020204030204" pitchFamily="34" charset="0"/>
                <a:ea typeface="Calibri" panose="020F0502020204030204" pitchFamily="34" charset="0"/>
                <a:cs typeface="Calibri Light" panose="020F0302020204030204" pitchFamily="34" charset="0"/>
              </a:rPr>
              <a:t>. [Accessed Oct. 29, 2023].</a:t>
            </a:r>
            <a:endParaRPr lang="en-TR" sz="1050" dirty="0">
              <a:effectLst/>
              <a:latin typeface="Calibri Light" panose="020F0302020204030204" pitchFamily="34" charset="0"/>
              <a:ea typeface="Calibri" panose="020F0502020204030204" pitchFamily="34" charset="0"/>
              <a:cs typeface="Calibri Light" panose="020F0302020204030204" pitchFamily="34" charset="0"/>
            </a:endParaRPr>
          </a:p>
          <a:p>
            <a:pPr marL="450215" indent="-450215" algn="just">
              <a:spcAft>
                <a:spcPts val="1000"/>
              </a:spcAft>
            </a:pPr>
            <a:r>
              <a:rPr lang="en-US" sz="1050" dirty="0">
                <a:effectLst/>
                <a:latin typeface="Calibri Light" panose="020F0302020204030204" pitchFamily="34" charset="0"/>
                <a:ea typeface="Calibri" panose="020F0502020204030204" pitchFamily="34" charset="0"/>
                <a:cs typeface="Calibri Light" panose="020F0302020204030204" pitchFamily="34" charset="0"/>
              </a:rPr>
              <a:t>[9] T. Ikeda, N. </a:t>
            </a:r>
            <a:r>
              <a:rPr lang="en-US" sz="1050" dirty="0" err="1">
                <a:effectLst/>
                <a:latin typeface="Calibri Light" panose="020F0302020204030204" pitchFamily="34" charset="0"/>
                <a:ea typeface="Calibri" panose="020F0502020204030204" pitchFamily="34" charset="0"/>
                <a:cs typeface="Calibri Light" panose="020F0302020204030204" pitchFamily="34" charset="0"/>
              </a:rPr>
              <a:t>Kuninaga</a:t>
            </a:r>
            <a:r>
              <a:rPr lang="en-US" sz="1050" dirty="0">
                <a:effectLst/>
                <a:latin typeface="Calibri Light" panose="020F0302020204030204" pitchFamily="34" charset="0"/>
                <a:ea typeface="Calibri" panose="020F0502020204030204" pitchFamily="34" charset="0"/>
                <a:cs typeface="Calibri Light" panose="020F0302020204030204" pitchFamily="34" charset="0"/>
              </a:rPr>
              <a:t>, T. Suzuki, S. </a:t>
            </a:r>
            <a:r>
              <a:rPr lang="en-US" sz="1050" dirty="0" err="1">
                <a:effectLst/>
                <a:latin typeface="Calibri Light" panose="020F0302020204030204" pitchFamily="34" charset="0"/>
                <a:ea typeface="Calibri" panose="020F0502020204030204" pitchFamily="34" charset="0"/>
                <a:cs typeface="Calibri Light" panose="020F0302020204030204" pitchFamily="34" charset="0"/>
              </a:rPr>
              <a:t>Ikushima</a:t>
            </a:r>
            <a:r>
              <a:rPr lang="en-US" sz="1050" dirty="0">
                <a:effectLst/>
                <a:latin typeface="Calibri Light" panose="020F0302020204030204" pitchFamily="34" charset="0"/>
                <a:ea typeface="Calibri" panose="020F0502020204030204" pitchFamily="34" charset="0"/>
                <a:cs typeface="Calibri Light" panose="020F0302020204030204" pitchFamily="34" charset="0"/>
              </a:rPr>
              <a:t>, and M. Suzuki, "Tourist-wild boar (Sus scrofa) interactions in urban wildlife management," Global Ecology and Conservation, vol. 18, May 2019. [Online]. Available: ScienceDirect, https://</a:t>
            </a:r>
            <a:r>
              <a:rPr lang="en-US" sz="1050" dirty="0" err="1">
                <a:effectLst/>
                <a:latin typeface="Calibri Light" panose="020F0302020204030204" pitchFamily="34" charset="0"/>
                <a:ea typeface="Calibri" panose="020F0502020204030204" pitchFamily="34" charset="0"/>
                <a:cs typeface="Calibri Light" panose="020F0302020204030204" pitchFamily="34" charset="0"/>
              </a:rPr>
              <a:t>www.sciencedirect.com</a:t>
            </a:r>
            <a:r>
              <a:rPr lang="en-US" sz="1050" dirty="0">
                <a:effectLst/>
                <a:latin typeface="Calibri Light" panose="020F0302020204030204" pitchFamily="34" charset="0"/>
                <a:ea typeface="Calibri" panose="020F0502020204030204" pitchFamily="34" charset="0"/>
                <a:cs typeface="Calibri Light" panose="020F0302020204030204" pitchFamily="34" charset="0"/>
              </a:rPr>
              <a:t>. [Accessed Oct</a:t>
            </a:r>
            <a:r>
              <a:rPr lang="tr-TR" sz="1050" dirty="0">
                <a:effectLst/>
                <a:latin typeface="Calibri Light" panose="020F0302020204030204" pitchFamily="34" charset="0"/>
                <a:ea typeface="Calibri" panose="020F0502020204030204" pitchFamily="34" charset="0"/>
                <a:cs typeface="Calibri Light" panose="020F0302020204030204" pitchFamily="34" charset="0"/>
              </a:rPr>
              <a:t>.</a:t>
            </a:r>
            <a:r>
              <a:rPr lang="en-US" sz="1050" dirty="0">
                <a:effectLst/>
                <a:latin typeface="Calibri Light" panose="020F0302020204030204" pitchFamily="34" charset="0"/>
                <a:ea typeface="Calibri" panose="020F0502020204030204" pitchFamily="34" charset="0"/>
                <a:cs typeface="Calibri Light" panose="020F0302020204030204" pitchFamily="34" charset="0"/>
              </a:rPr>
              <a:t> 28, 2023].</a:t>
            </a:r>
            <a:endParaRPr lang="en-TR" sz="1050" dirty="0">
              <a:effectLst/>
              <a:latin typeface="Calibri Light" panose="020F0302020204030204" pitchFamily="34" charset="0"/>
              <a:ea typeface="Calibri" panose="020F0502020204030204" pitchFamily="34" charset="0"/>
              <a:cs typeface="Calibri Light" panose="020F0302020204030204" pitchFamily="34" charset="0"/>
            </a:endParaRPr>
          </a:p>
          <a:p>
            <a:pPr marL="450215" indent="-450215" algn="just">
              <a:spcAft>
                <a:spcPts val="1000"/>
              </a:spcAft>
            </a:pPr>
            <a:r>
              <a:rPr lang="en-US" sz="1050" dirty="0">
                <a:effectLst/>
                <a:latin typeface="Calibri Light" panose="020F0302020204030204" pitchFamily="34" charset="0"/>
                <a:ea typeface="Calibri" panose="020F0502020204030204" pitchFamily="34" charset="0"/>
                <a:cs typeface="Calibri Light" panose="020F0302020204030204" pitchFamily="34" charset="0"/>
              </a:rPr>
              <a:t>[10] J. Carpio, M. </a:t>
            </a:r>
            <a:r>
              <a:rPr lang="en-US" sz="1050" dirty="0" err="1">
                <a:effectLst/>
                <a:latin typeface="Calibri Light" panose="020F0302020204030204" pitchFamily="34" charset="0"/>
                <a:ea typeface="Calibri" panose="020F0502020204030204" pitchFamily="34" charset="0"/>
                <a:cs typeface="Calibri Light" panose="020F0302020204030204" pitchFamily="34" charset="0"/>
              </a:rPr>
              <a:t>Apollonio</a:t>
            </a:r>
            <a:r>
              <a:rPr lang="en-US" sz="1050" dirty="0">
                <a:effectLst/>
                <a:latin typeface="Calibri Light" panose="020F0302020204030204" pitchFamily="34" charset="0"/>
                <a:ea typeface="Calibri" panose="020F0502020204030204" pitchFamily="34" charset="0"/>
                <a:cs typeface="Calibri Light" panose="020F0302020204030204" pitchFamily="34" charset="0"/>
              </a:rPr>
              <a:t>, and P. Acevedo, "Wild ungulate overabundance in Europe: contexts, causes, monitoring and management recommendations," Mammal Review, vol. 51, no. 1, pp. 95-108, January 2021. [Online]. Available: </a:t>
            </a:r>
            <a:r>
              <a:rPr lang="en-US" sz="1050" dirty="0" err="1">
                <a:effectLst/>
                <a:latin typeface="Calibri Light" panose="020F0302020204030204" pitchFamily="34" charset="0"/>
                <a:ea typeface="Calibri" panose="020F0502020204030204" pitchFamily="34" charset="0"/>
                <a:cs typeface="Calibri Light" panose="020F0302020204030204" pitchFamily="34" charset="0"/>
              </a:rPr>
              <a:t>OAIster</a:t>
            </a:r>
            <a:r>
              <a:rPr lang="en-US" sz="1050" dirty="0">
                <a:effectLst/>
                <a:latin typeface="Calibri Light" panose="020F0302020204030204" pitchFamily="34" charset="0"/>
                <a:ea typeface="Calibri" panose="020F0502020204030204" pitchFamily="34" charset="0"/>
                <a:cs typeface="Calibri Light" panose="020F0302020204030204" pitchFamily="34" charset="0"/>
              </a:rPr>
              <a:t>, https://</a:t>
            </a:r>
            <a:r>
              <a:rPr lang="en-US" sz="1050" dirty="0" err="1">
                <a:effectLst/>
                <a:latin typeface="Calibri Light" panose="020F0302020204030204" pitchFamily="34" charset="0"/>
                <a:ea typeface="Calibri" panose="020F0502020204030204" pitchFamily="34" charset="0"/>
                <a:cs typeface="Calibri Light" panose="020F0302020204030204" pitchFamily="34" charset="0"/>
              </a:rPr>
              <a:t>www.oclc.org</a:t>
            </a:r>
            <a:r>
              <a:rPr lang="en-US" sz="1050" dirty="0">
                <a:effectLst/>
                <a:latin typeface="Calibri Light" panose="020F0302020204030204" pitchFamily="34" charset="0"/>
                <a:ea typeface="Calibri" panose="020F0502020204030204" pitchFamily="34" charset="0"/>
                <a:cs typeface="Calibri Light" panose="020F0302020204030204" pitchFamily="34" charset="0"/>
              </a:rPr>
              <a:t>/</a:t>
            </a:r>
            <a:r>
              <a:rPr lang="en-US" sz="1050" dirty="0" err="1">
                <a:effectLst/>
                <a:latin typeface="Calibri Light" panose="020F0302020204030204" pitchFamily="34" charset="0"/>
                <a:ea typeface="Calibri" panose="020F0502020204030204" pitchFamily="34" charset="0"/>
                <a:cs typeface="Calibri Light" panose="020F0302020204030204" pitchFamily="34" charset="0"/>
              </a:rPr>
              <a:t>en</a:t>
            </a:r>
            <a:r>
              <a:rPr lang="en-US" sz="1050" dirty="0">
                <a:effectLst/>
                <a:latin typeface="Calibri Light" panose="020F0302020204030204" pitchFamily="34" charset="0"/>
                <a:ea typeface="Calibri" panose="020F0502020204030204" pitchFamily="34" charset="0"/>
                <a:cs typeface="Calibri Light" panose="020F0302020204030204" pitchFamily="34" charset="0"/>
              </a:rPr>
              <a:t>/</a:t>
            </a:r>
            <a:r>
              <a:rPr lang="en-US" sz="1050" dirty="0" err="1">
                <a:effectLst/>
                <a:latin typeface="Calibri Light" panose="020F0302020204030204" pitchFamily="34" charset="0"/>
                <a:ea typeface="Calibri" panose="020F0502020204030204" pitchFamily="34" charset="0"/>
                <a:cs typeface="Calibri Light" panose="020F0302020204030204" pitchFamily="34" charset="0"/>
              </a:rPr>
              <a:t>oaister.html</a:t>
            </a:r>
            <a:r>
              <a:rPr lang="en-US" sz="1050" dirty="0">
                <a:effectLst/>
                <a:latin typeface="Calibri Light" panose="020F0302020204030204" pitchFamily="34" charset="0"/>
                <a:ea typeface="Calibri" panose="020F0502020204030204" pitchFamily="34" charset="0"/>
                <a:cs typeface="Calibri Light" panose="020F0302020204030204" pitchFamily="34" charset="0"/>
              </a:rPr>
              <a:t>. [Accessed Oct. 28, 2023].</a:t>
            </a:r>
            <a:endParaRPr lang="en-TR" sz="1050" dirty="0">
              <a:effectLst/>
              <a:latin typeface="Calibri Light" panose="020F0302020204030204" pitchFamily="34" charset="0"/>
              <a:ea typeface="Calibri" panose="020F0502020204030204" pitchFamily="34" charset="0"/>
              <a:cs typeface="Calibri Light" panose="020F0302020204030204" pitchFamily="34" charset="0"/>
            </a:endParaRPr>
          </a:p>
          <a:p>
            <a:endParaRPr lang="en-US" sz="1050" dirty="0">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232763150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EBD6B5-25D9-75A1-EC93-E3651E13AB5B}"/>
              </a:ext>
            </a:extLst>
          </p:cNvPr>
          <p:cNvSpPr>
            <a:spLocks noGrp="1"/>
          </p:cNvSpPr>
          <p:nvPr>
            <p:ph type="title"/>
          </p:nvPr>
        </p:nvSpPr>
        <p:spPr>
          <a:xfrm>
            <a:off x="608014" y="154539"/>
            <a:ext cx="9905998" cy="1080977"/>
          </a:xfrm>
        </p:spPr>
        <p:txBody>
          <a:bodyPr>
            <a:normAutofit/>
          </a:bodyPr>
          <a:lstStyle/>
          <a:p>
            <a:r>
              <a:rPr lang="en-US" sz="4800" dirty="0">
                <a:latin typeface="Calibri Light" panose="020F0302020204030204" pitchFamily="34" charset="0"/>
                <a:cs typeface="Calibri Light" panose="020F0302020204030204" pitchFamily="34" charset="0"/>
              </a:rPr>
              <a:t>6.0 References</a:t>
            </a:r>
          </a:p>
        </p:txBody>
      </p:sp>
      <p:sp>
        <p:nvSpPr>
          <p:cNvPr id="5" name="Slide Number Placeholder 4">
            <a:extLst>
              <a:ext uri="{FF2B5EF4-FFF2-40B4-BE49-F238E27FC236}">
                <a16:creationId xmlns:a16="http://schemas.microsoft.com/office/drawing/2014/main" id="{29538FD9-0754-FCC6-8BE2-CA5CAA9B6EBE}"/>
              </a:ext>
            </a:extLst>
          </p:cNvPr>
          <p:cNvSpPr>
            <a:spLocks noGrp="1"/>
          </p:cNvSpPr>
          <p:nvPr>
            <p:ph type="sldNum" sz="quarter" idx="12"/>
          </p:nvPr>
        </p:nvSpPr>
        <p:spPr/>
        <p:txBody>
          <a:bodyPr/>
          <a:lstStyle/>
          <a:p>
            <a:fld id="{1DF045EC-48BF-BA44-998E-8ED3EE7B226A}" type="slidenum">
              <a:rPr lang="en-US" smtClean="0"/>
              <a:t>44</a:t>
            </a:fld>
            <a:endParaRPr lang="en-US"/>
          </a:p>
        </p:txBody>
      </p:sp>
      <p:sp>
        <p:nvSpPr>
          <p:cNvPr id="4" name="TextBox 3">
            <a:extLst>
              <a:ext uri="{FF2B5EF4-FFF2-40B4-BE49-F238E27FC236}">
                <a16:creationId xmlns:a16="http://schemas.microsoft.com/office/drawing/2014/main" id="{8C271DE3-F1A4-123B-4FA4-50C74B7D3799}"/>
              </a:ext>
            </a:extLst>
          </p:cNvPr>
          <p:cNvSpPr txBox="1"/>
          <p:nvPr/>
        </p:nvSpPr>
        <p:spPr>
          <a:xfrm>
            <a:off x="608014" y="1235516"/>
            <a:ext cx="10178143" cy="5737468"/>
          </a:xfrm>
          <a:prstGeom prst="rect">
            <a:avLst/>
          </a:prstGeom>
          <a:noFill/>
        </p:spPr>
        <p:txBody>
          <a:bodyPr wrap="square" rtlCol="0">
            <a:spAutoFit/>
          </a:bodyPr>
          <a:lstStyle/>
          <a:p>
            <a:pPr marL="450215" indent="-450215" algn="just">
              <a:spcAft>
                <a:spcPts val="1000"/>
              </a:spcAft>
            </a:pPr>
            <a:r>
              <a:rPr lang="en-US" sz="1050" dirty="0">
                <a:effectLst/>
                <a:latin typeface="Calibri Light" panose="020F0302020204030204" pitchFamily="34" charset="0"/>
                <a:ea typeface="Calibri" panose="020F0502020204030204" pitchFamily="34" charset="0"/>
                <a:cs typeface="Calibri Light" panose="020F0302020204030204" pitchFamily="34" charset="0"/>
              </a:rPr>
              <a:t>[11] L. </a:t>
            </a:r>
            <a:r>
              <a:rPr lang="en-US" sz="1050" dirty="0" err="1">
                <a:effectLst/>
                <a:latin typeface="Calibri Light" panose="020F0302020204030204" pitchFamily="34" charset="0"/>
                <a:ea typeface="Calibri" panose="020F0502020204030204" pitchFamily="34" charset="0"/>
                <a:cs typeface="Calibri Light" panose="020F0302020204030204" pitchFamily="34" charset="0"/>
              </a:rPr>
              <a:t>Nelli</a:t>
            </a:r>
            <a:r>
              <a:rPr lang="en-US" sz="1050" dirty="0">
                <a:effectLst/>
                <a:latin typeface="Calibri Light" panose="020F0302020204030204" pitchFamily="34" charset="0"/>
                <a:ea typeface="Calibri" panose="020F0502020204030204" pitchFamily="34" charset="0"/>
                <a:cs typeface="Calibri Light" panose="020F0302020204030204" pitchFamily="34" charset="0"/>
              </a:rPr>
              <a:t>, B. </a:t>
            </a:r>
            <a:r>
              <a:rPr lang="en-US" sz="1050" dirty="0" err="1">
                <a:effectLst/>
                <a:latin typeface="Calibri Light" panose="020F0302020204030204" pitchFamily="34" charset="0"/>
                <a:ea typeface="Calibri" panose="020F0502020204030204" pitchFamily="34" charset="0"/>
                <a:cs typeface="Calibri Light" panose="020F0302020204030204" pitchFamily="34" charset="0"/>
              </a:rPr>
              <a:t>Schehl</a:t>
            </a:r>
            <a:r>
              <a:rPr lang="en-US" sz="1050" dirty="0">
                <a:effectLst/>
                <a:latin typeface="Calibri Light" panose="020F0302020204030204" pitchFamily="34" charset="0"/>
                <a:ea typeface="Calibri" panose="020F0502020204030204" pitchFamily="34" charset="0"/>
                <a:cs typeface="Calibri Light" panose="020F0302020204030204" pitchFamily="34" charset="0"/>
              </a:rPr>
              <a:t>, R. A. Stewart, D. J. McCafferty, C. Scott, S. Ferguson, and S. MacMillan, "Predicting habitat suitability and connectivity for management and conservation of urban wildlife: A real-time web application for grassland water voles," Journal of Applied Ecology, vol. 59, no. 4, pp. 1072-1085, April 2022. [Online]. Available: Scopus, https://</a:t>
            </a:r>
            <a:r>
              <a:rPr lang="en-US" sz="1050" dirty="0" err="1">
                <a:effectLst/>
                <a:latin typeface="Calibri Light" panose="020F0302020204030204" pitchFamily="34" charset="0"/>
                <a:ea typeface="Calibri" panose="020F0502020204030204" pitchFamily="34" charset="0"/>
                <a:cs typeface="Calibri Light" panose="020F0302020204030204" pitchFamily="34" charset="0"/>
              </a:rPr>
              <a:t>www.scopus.com</a:t>
            </a:r>
            <a:r>
              <a:rPr lang="en-US" sz="1050" dirty="0">
                <a:effectLst/>
                <a:latin typeface="Calibri Light" panose="020F0302020204030204" pitchFamily="34" charset="0"/>
                <a:ea typeface="Calibri" panose="020F0502020204030204" pitchFamily="34" charset="0"/>
                <a:cs typeface="Calibri Light" panose="020F0302020204030204" pitchFamily="34" charset="0"/>
              </a:rPr>
              <a:t>/search/</a:t>
            </a:r>
            <a:r>
              <a:rPr lang="en-US" sz="1050" dirty="0" err="1">
                <a:effectLst/>
                <a:latin typeface="Calibri Light" panose="020F0302020204030204" pitchFamily="34" charset="0"/>
                <a:ea typeface="Calibri" panose="020F0502020204030204" pitchFamily="34" charset="0"/>
                <a:cs typeface="Calibri Light" panose="020F0302020204030204" pitchFamily="34" charset="0"/>
              </a:rPr>
              <a:t>form.uri?display</a:t>
            </a:r>
            <a:r>
              <a:rPr lang="en-US" sz="1050" dirty="0">
                <a:effectLst/>
                <a:latin typeface="Calibri Light" panose="020F0302020204030204" pitchFamily="34" charset="0"/>
                <a:ea typeface="Calibri" panose="020F0502020204030204" pitchFamily="34" charset="0"/>
                <a:cs typeface="Calibri Light" panose="020F0302020204030204" pitchFamily="34" charset="0"/>
              </a:rPr>
              <a:t>=</a:t>
            </a:r>
            <a:r>
              <a:rPr lang="en-US" sz="1050" dirty="0" err="1">
                <a:effectLst/>
                <a:latin typeface="Calibri Light" panose="020F0302020204030204" pitchFamily="34" charset="0"/>
                <a:ea typeface="Calibri" panose="020F0502020204030204" pitchFamily="34" charset="0"/>
                <a:cs typeface="Calibri Light" panose="020F0302020204030204" pitchFamily="34" charset="0"/>
              </a:rPr>
              <a:t>basic#basic</a:t>
            </a:r>
            <a:r>
              <a:rPr lang="en-US" sz="1050" dirty="0">
                <a:effectLst/>
                <a:latin typeface="Calibri Light" panose="020F0302020204030204" pitchFamily="34" charset="0"/>
                <a:ea typeface="Calibri" panose="020F0502020204030204" pitchFamily="34" charset="0"/>
                <a:cs typeface="Calibri Light" panose="020F0302020204030204" pitchFamily="34" charset="0"/>
              </a:rPr>
              <a:t>. [Accessed Oct. 28, 2023].</a:t>
            </a:r>
            <a:endParaRPr lang="en-TR" sz="1050" dirty="0">
              <a:effectLst/>
              <a:latin typeface="Calibri Light" panose="020F0302020204030204" pitchFamily="34" charset="0"/>
              <a:ea typeface="Calibri" panose="020F0502020204030204" pitchFamily="34" charset="0"/>
              <a:cs typeface="Calibri Light" panose="020F0302020204030204" pitchFamily="34" charset="0"/>
            </a:endParaRPr>
          </a:p>
          <a:p>
            <a:pPr marL="450215" indent="-450215" algn="just">
              <a:spcAft>
                <a:spcPts val="1000"/>
              </a:spcAft>
            </a:pPr>
            <a:r>
              <a:rPr lang="en-US" sz="1050" dirty="0">
                <a:effectLst/>
                <a:latin typeface="Calibri Light" panose="020F0302020204030204" pitchFamily="34" charset="0"/>
                <a:ea typeface="Calibri" panose="020F0502020204030204" pitchFamily="34" charset="0"/>
                <a:cs typeface="Calibri Light" panose="020F0302020204030204" pitchFamily="34" charset="0"/>
              </a:rPr>
              <a:t>[12] L. L. Griffin, A. Haigh, K. </a:t>
            </a:r>
            <a:r>
              <a:rPr lang="en-US" sz="1050" dirty="0" err="1">
                <a:effectLst/>
                <a:latin typeface="Calibri Light" panose="020F0302020204030204" pitchFamily="34" charset="0"/>
                <a:ea typeface="Calibri" panose="020F0502020204030204" pitchFamily="34" charset="0"/>
                <a:cs typeface="Calibri Light" panose="020F0302020204030204" pitchFamily="34" charset="0"/>
              </a:rPr>
              <a:t>Conteddu</a:t>
            </a:r>
            <a:r>
              <a:rPr lang="en-US" sz="1050" dirty="0">
                <a:effectLst/>
                <a:latin typeface="Calibri Light" panose="020F0302020204030204" pitchFamily="34" charset="0"/>
                <a:ea typeface="Calibri" panose="020F0502020204030204" pitchFamily="34" charset="0"/>
                <a:cs typeface="Calibri Light" panose="020F0302020204030204" pitchFamily="34" charset="0"/>
              </a:rPr>
              <a:t>, M. </a:t>
            </a:r>
            <a:r>
              <a:rPr lang="en-US" sz="1050" dirty="0" err="1">
                <a:effectLst/>
                <a:latin typeface="Calibri Light" panose="020F0302020204030204" pitchFamily="34" charset="0"/>
                <a:ea typeface="Calibri" panose="020F0502020204030204" pitchFamily="34" charset="0"/>
                <a:cs typeface="Calibri Light" panose="020F0302020204030204" pitchFamily="34" charset="0"/>
              </a:rPr>
              <a:t>Andaloc</a:t>
            </a:r>
            <a:r>
              <a:rPr lang="en-US" sz="1050" dirty="0">
                <a:effectLst/>
                <a:latin typeface="Calibri Light" panose="020F0302020204030204" pitchFamily="34" charset="0"/>
                <a:ea typeface="Calibri" panose="020F0502020204030204" pitchFamily="34" charset="0"/>
                <a:cs typeface="Calibri Light" panose="020F0302020204030204" pitchFamily="34" charset="0"/>
              </a:rPr>
              <a:t>, S. </a:t>
            </a:r>
            <a:r>
              <a:rPr lang="en-US" sz="1050" dirty="0" err="1">
                <a:effectLst/>
                <a:latin typeface="Calibri Light" panose="020F0302020204030204" pitchFamily="34" charset="0"/>
                <a:ea typeface="Calibri" panose="020F0502020204030204" pitchFamily="34" charset="0"/>
                <a:cs typeface="Calibri Light" panose="020F0302020204030204" pitchFamily="34" charset="0"/>
              </a:rPr>
              <a:t>Ciuti</a:t>
            </a:r>
            <a:r>
              <a:rPr lang="en-US" sz="1050" dirty="0">
                <a:effectLst/>
                <a:latin typeface="Calibri Light" panose="020F0302020204030204" pitchFamily="34" charset="0"/>
                <a:ea typeface="Calibri" panose="020F0502020204030204" pitchFamily="34" charset="0"/>
                <a:cs typeface="Calibri Light" panose="020F0302020204030204" pitchFamily="34" charset="0"/>
              </a:rPr>
              <a:t>, and P. McDonnell, "Reducing risky interactions: Identifying barriers to the successful management of human-wildlife conflict in an urban parkland," People and Nature, vol. 4, no. 4, pp. 918-930, August 2022. [Online]. Available: Scopus, https://</a:t>
            </a:r>
            <a:r>
              <a:rPr lang="en-US" sz="1050" dirty="0" err="1">
                <a:effectLst/>
                <a:latin typeface="Calibri Light" panose="020F0302020204030204" pitchFamily="34" charset="0"/>
                <a:ea typeface="Calibri" panose="020F0502020204030204" pitchFamily="34" charset="0"/>
                <a:cs typeface="Calibri Light" panose="020F0302020204030204" pitchFamily="34" charset="0"/>
              </a:rPr>
              <a:t>www.scopus.com</a:t>
            </a:r>
            <a:r>
              <a:rPr lang="en-US" sz="1050" dirty="0">
                <a:effectLst/>
                <a:latin typeface="Calibri Light" panose="020F0302020204030204" pitchFamily="34" charset="0"/>
                <a:ea typeface="Calibri" panose="020F0502020204030204" pitchFamily="34" charset="0"/>
                <a:cs typeface="Calibri Light" panose="020F0302020204030204" pitchFamily="34" charset="0"/>
              </a:rPr>
              <a:t>/search/</a:t>
            </a:r>
            <a:r>
              <a:rPr lang="en-US" sz="1050" dirty="0" err="1">
                <a:effectLst/>
                <a:latin typeface="Calibri Light" panose="020F0302020204030204" pitchFamily="34" charset="0"/>
                <a:ea typeface="Calibri" panose="020F0502020204030204" pitchFamily="34" charset="0"/>
                <a:cs typeface="Calibri Light" panose="020F0302020204030204" pitchFamily="34" charset="0"/>
              </a:rPr>
              <a:t>form.uri?display</a:t>
            </a:r>
            <a:r>
              <a:rPr lang="en-US" sz="1050" dirty="0">
                <a:effectLst/>
                <a:latin typeface="Calibri Light" panose="020F0302020204030204" pitchFamily="34" charset="0"/>
                <a:ea typeface="Calibri" panose="020F0502020204030204" pitchFamily="34" charset="0"/>
                <a:cs typeface="Calibri Light" panose="020F0302020204030204" pitchFamily="34" charset="0"/>
              </a:rPr>
              <a:t>=</a:t>
            </a:r>
            <a:r>
              <a:rPr lang="en-US" sz="1050" dirty="0" err="1">
                <a:effectLst/>
                <a:latin typeface="Calibri Light" panose="020F0302020204030204" pitchFamily="34" charset="0"/>
                <a:ea typeface="Calibri" panose="020F0502020204030204" pitchFamily="34" charset="0"/>
                <a:cs typeface="Calibri Light" panose="020F0302020204030204" pitchFamily="34" charset="0"/>
              </a:rPr>
              <a:t>basic#basic</a:t>
            </a:r>
            <a:r>
              <a:rPr lang="en-US" sz="1050" dirty="0">
                <a:effectLst/>
                <a:latin typeface="Calibri Light" panose="020F0302020204030204" pitchFamily="34" charset="0"/>
                <a:ea typeface="Calibri" panose="020F0502020204030204" pitchFamily="34" charset="0"/>
                <a:cs typeface="Calibri Light" panose="020F0302020204030204" pitchFamily="34" charset="0"/>
              </a:rPr>
              <a:t>. [Accessed Oct. 28, 2023].</a:t>
            </a:r>
            <a:endParaRPr lang="en-TR" sz="1050" dirty="0">
              <a:effectLst/>
              <a:latin typeface="Calibri Light" panose="020F0302020204030204" pitchFamily="34" charset="0"/>
              <a:ea typeface="Calibri" panose="020F0502020204030204" pitchFamily="34" charset="0"/>
              <a:cs typeface="Calibri Light" panose="020F0302020204030204" pitchFamily="34" charset="0"/>
            </a:endParaRPr>
          </a:p>
          <a:p>
            <a:pPr marL="450215" indent="-450215" algn="just">
              <a:spcAft>
                <a:spcPts val="1000"/>
              </a:spcAft>
            </a:pPr>
            <a:r>
              <a:rPr lang="en-US" sz="1050" dirty="0">
                <a:effectLst/>
                <a:latin typeface="Calibri Light" panose="020F0302020204030204" pitchFamily="34" charset="0"/>
                <a:ea typeface="Calibri" panose="020F0502020204030204" pitchFamily="34" charset="0"/>
                <a:cs typeface="Calibri Light" panose="020F0302020204030204" pitchFamily="34" charset="0"/>
              </a:rPr>
              <a:t>[13] C. González-Crespo, B. Martínez-López, C. </a:t>
            </a:r>
            <a:r>
              <a:rPr lang="en-US" sz="1050" dirty="0" err="1">
                <a:effectLst/>
                <a:latin typeface="Calibri Light" panose="020F0302020204030204" pitchFamily="34" charset="0"/>
                <a:ea typeface="Calibri" panose="020F0502020204030204" pitchFamily="34" charset="0"/>
                <a:cs typeface="Calibri Light" panose="020F0302020204030204" pitchFamily="34" charset="0"/>
              </a:rPr>
              <a:t>Conejero</a:t>
            </a:r>
            <a:r>
              <a:rPr lang="en-US" sz="1050" dirty="0">
                <a:effectLst/>
                <a:latin typeface="Calibri Light" panose="020F0302020204030204" pitchFamily="34" charset="0"/>
                <a:ea typeface="Calibri" panose="020F0502020204030204" pitchFamily="34" charset="0"/>
                <a:cs typeface="Calibri Light" panose="020F0302020204030204" pitchFamily="34" charset="0"/>
              </a:rPr>
              <a:t>, R. Castillo-Contreras, E. Serrano, J. M. López-Martín, S. </a:t>
            </a:r>
            <a:r>
              <a:rPr lang="en-US" sz="1050" dirty="0" err="1">
                <a:effectLst/>
                <a:latin typeface="Calibri Light" panose="020F0302020204030204" pitchFamily="34" charset="0"/>
                <a:ea typeface="Calibri" panose="020F0502020204030204" pitchFamily="34" charset="0"/>
                <a:cs typeface="Calibri Light" panose="020F0302020204030204" pitchFamily="34" charset="0"/>
              </a:rPr>
              <a:t>Lavín</a:t>
            </a:r>
            <a:r>
              <a:rPr lang="en-US" sz="1050" dirty="0">
                <a:effectLst/>
                <a:latin typeface="Calibri Light" panose="020F0302020204030204" pitchFamily="34" charset="0"/>
                <a:ea typeface="Calibri" panose="020F0502020204030204" pitchFamily="34" charset="0"/>
                <a:cs typeface="Calibri Light" panose="020F0302020204030204" pitchFamily="34" charset="0"/>
              </a:rPr>
              <a:t>, and J. R. López-Olvera, "Predicting human-wildlife interaction in urban environments through agent-based models," Landscape and Urban Planning, vol. 240, no. 104878, December 2023. [Online]. Available: ScienceDirect, https://</a:t>
            </a:r>
            <a:r>
              <a:rPr lang="en-US" sz="1050" dirty="0" err="1">
                <a:effectLst/>
                <a:latin typeface="Calibri Light" panose="020F0302020204030204" pitchFamily="34" charset="0"/>
                <a:ea typeface="Calibri" panose="020F0502020204030204" pitchFamily="34" charset="0"/>
                <a:cs typeface="Calibri Light" panose="020F0302020204030204" pitchFamily="34" charset="0"/>
              </a:rPr>
              <a:t>www.sciencedirect.com</a:t>
            </a:r>
            <a:r>
              <a:rPr lang="en-US" sz="1050" dirty="0">
                <a:effectLst/>
                <a:latin typeface="Calibri Light" panose="020F0302020204030204" pitchFamily="34" charset="0"/>
                <a:ea typeface="Calibri" panose="020F0502020204030204" pitchFamily="34" charset="0"/>
                <a:cs typeface="Calibri Light" panose="020F0302020204030204" pitchFamily="34" charset="0"/>
              </a:rPr>
              <a:t>. [Accessed Oct. 28, 2023].</a:t>
            </a:r>
            <a:endParaRPr lang="en-TR" sz="1050" dirty="0">
              <a:effectLst/>
              <a:latin typeface="Calibri Light" panose="020F0302020204030204" pitchFamily="34" charset="0"/>
              <a:ea typeface="Calibri" panose="020F0502020204030204" pitchFamily="34" charset="0"/>
              <a:cs typeface="Calibri Light" panose="020F0302020204030204" pitchFamily="34" charset="0"/>
            </a:endParaRPr>
          </a:p>
          <a:p>
            <a:pPr marL="450215" indent="-450215" algn="just">
              <a:spcAft>
                <a:spcPts val="1000"/>
              </a:spcAft>
            </a:pPr>
            <a:r>
              <a:rPr lang="en-US" sz="1050" dirty="0">
                <a:effectLst/>
                <a:latin typeface="Calibri Light" panose="020F0302020204030204" pitchFamily="34" charset="0"/>
                <a:ea typeface="Calibri" panose="020F0502020204030204" pitchFamily="34" charset="0"/>
                <a:cs typeface="Calibri Light" panose="020F0302020204030204" pitchFamily="34" charset="0"/>
              </a:rPr>
              <a:t>[14] International Business Times, “A look at the Xbox One Kinect: what it does and what the Xbox One can do without it,” International Business Times, Nov. 25, 2013. [Online]. Available: Scopus, https://</a:t>
            </a:r>
            <a:r>
              <a:rPr lang="en-US" sz="1050" dirty="0" err="1">
                <a:effectLst/>
                <a:latin typeface="Calibri Light" panose="020F0302020204030204" pitchFamily="34" charset="0"/>
                <a:ea typeface="Calibri" panose="020F0502020204030204" pitchFamily="34" charset="0"/>
                <a:cs typeface="Calibri Light" panose="020F0302020204030204" pitchFamily="34" charset="0"/>
              </a:rPr>
              <a:t>www.scopus.com</a:t>
            </a:r>
            <a:r>
              <a:rPr lang="en-US" sz="1050" dirty="0">
                <a:effectLst/>
                <a:latin typeface="Calibri Light" panose="020F0302020204030204" pitchFamily="34" charset="0"/>
                <a:ea typeface="Calibri" panose="020F0502020204030204" pitchFamily="34" charset="0"/>
                <a:cs typeface="Calibri Light" panose="020F0302020204030204" pitchFamily="34" charset="0"/>
              </a:rPr>
              <a:t>/search/</a:t>
            </a:r>
            <a:r>
              <a:rPr lang="en-US" sz="1050" dirty="0" err="1">
                <a:effectLst/>
                <a:latin typeface="Calibri Light" panose="020F0302020204030204" pitchFamily="34" charset="0"/>
                <a:ea typeface="Calibri" panose="020F0502020204030204" pitchFamily="34" charset="0"/>
                <a:cs typeface="Calibri Light" panose="020F0302020204030204" pitchFamily="34" charset="0"/>
              </a:rPr>
              <a:t>form.uri?display</a:t>
            </a:r>
            <a:r>
              <a:rPr lang="en-US" sz="1050" dirty="0">
                <a:effectLst/>
                <a:latin typeface="Calibri Light" panose="020F0302020204030204" pitchFamily="34" charset="0"/>
                <a:ea typeface="Calibri" panose="020F0502020204030204" pitchFamily="34" charset="0"/>
                <a:cs typeface="Calibri Light" panose="020F0302020204030204" pitchFamily="34" charset="0"/>
              </a:rPr>
              <a:t>=</a:t>
            </a:r>
            <a:r>
              <a:rPr lang="en-US" sz="1050" dirty="0" err="1">
                <a:effectLst/>
                <a:latin typeface="Calibri Light" panose="020F0302020204030204" pitchFamily="34" charset="0"/>
                <a:ea typeface="Calibri" panose="020F0502020204030204" pitchFamily="34" charset="0"/>
                <a:cs typeface="Calibri Light" panose="020F0302020204030204" pitchFamily="34" charset="0"/>
              </a:rPr>
              <a:t>basic#basic</a:t>
            </a:r>
            <a:r>
              <a:rPr lang="en-US" sz="1050" dirty="0">
                <a:effectLst/>
                <a:latin typeface="Calibri Light" panose="020F0302020204030204" pitchFamily="34" charset="0"/>
                <a:ea typeface="Calibri" panose="020F0502020204030204" pitchFamily="34" charset="0"/>
                <a:cs typeface="Calibri Light" panose="020F0302020204030204" pitchFamily="34" charset="0"/>
              </a:rPr>
              <a:t>. [Accessed Oct. 28, 2023].</a:t>
            </a:r>
            <a:endParaRPr lang="en-TR" sz="1050" dirty="0">
              <a:effectLst/>
              <a:latin typeface="Calibri Light" panose="020F0302020204030204" pitchFamily="34" charset="0"/>
              <a:ea typeface="Calibri" panose="020F0502020204030204" pitchFamily="34" charset="0"/>
              <a:cs typeface="Calibri Light" panose="020F0302020204030204" pitchFamily="34" charset="0"/>
            </a:endParaRPr>
          </a:p>
          <a:p>
            <a:pPr marL="450215" indent="-450215" algn="just">
              <a:spcAft>
                <a:spcPts val="1000"/>
              </a:spcAft>
            </a:pPr>
            <a:r>
              <a:rPr lang="en-US" sz="1050" dirty="0">
                <a:effectLst/>
                <a:latin typeface="Calibri Light" panose="020F0302020204030204" pitchFamily="34" charset="0"/>
                <a:ea typeface="Calibri" panose="020F0502020204030204" pitchFamily="34" charset="0"/>
                <a:cs typeface="Calibri Light" panose="020F0302020204030204" pitchFamily="34" charset="0"/>
              </a:rPr>
              <a:t>[15] International Business Times, “Xbox One: what’s up for developers, gamers and the Kinect,” International Business Times, Jun. 19, 2014. [Online]. Available: Scopus, https://</a:t>
            </a:r>
            <a:r>
              <a:rPr lang="en-US" sz="1050" dirty="0" err="1">
                <a:effectLst/>
                <a:latin typeface="Calibri Light" panose="020F0302020204030204" pitchFamily="34" charset="0"/>
                <a:ea typeface="Calibri" panose="020F0502020204030204" pitchFamily="34" charset="0"/>
                <a:cs typeface="Calibri Light" panose="020F0302020204030204" pitchFamily="34" charset="0"/>
              </a:rPr>
              <a:t>www.scopus.com</a:t>
            </a:r>
            <a:r>
              <a:rPr lang="en-US" sz="1050" dirty="0">
                <a:effectLst/>
                <a:latin typeface="Calibri Light" panose="020F0302020204030204" pitchFamily="34" charset="0"/>
                <a:ea typeface="Calibri" panose="020F0502020204030204" pitchFamily="34" charset="0"/>
                <a:cs typeface="Calibri Light" panose="020F0302020204030204" pitchFamily="34" charset="0"/>
              </a:rPr>
              <a:t>/search/</a:t>
            </a:r>
            <a:r>
              <a:rPr lang="en-US" sz="1050" dirty="0" err="1">
                <a:effectLst/>
                <a:latin typeface="Calibri Light" panose="020F0302020204030204" pitchFamily="34" charset="0"/>
                <a:ea typeface="Calibri" panose="020F0502020204030204" pitchFamily="34" charset="0"/>
                <a:cs typeface="Calibri Light" panose="020F0302020204030204" pitchFamily="34" charset="0"/>
              </a:rPr>
              <a:t>form.uri?display</a:t>
            </a:r>
            <a:r>
              <a:rPr lang="en-US" sz="1050" dirty="0">
                <a:effectLst/>
                <a:latin typeface="Calibri Light" panose="020F0302020204030204" pitchFamily="34" charset="0"/>
                <a:ea typeface="Calibri" panose="020F0502020204030204" pitchFamily="34" charset="0"/>
                <a:cs typeface="Calibri Light" panose="020F0302020204030204" pitchFamily="34" charset="0"/>
              </a:rPr>
              <a:t>=</a:t>
            </a:r>
            <a:r>
              <a:rPr lang="en-US" sz="1050" dirty="0" err="1">
                <a:effectLst/>
                <a:latin typeface="Calibri Light" panose="020F0302020204030204" pitchFamily="34" charset="0"/>
                <a:ea typeface="Calibri" panose="020F0502020204030204" pitchFamily="34" charset="0"/>
                <a:cs typeface="Calibri Light" panose="020F0302020204030204" pitchFamily="34" charset="0"/>
              </a:rPr>
              <a:t>basic#basic</a:t>
            </a:r>
            <a:r>
              <a:rPr lang="en-US" sz="1050" dirty="0">
                <a:effectLst/>
                <a:latin typeface="Calibri Light" panose="020F0302020204030204" pitchFamily="34" charset="0"/>
                <a:ea typeface="Calibri" panose="020F0502020204030204" pitchFamily="34" charset="0"/>
                <a:cs typeface="Calibri Light" panose="020F0302020204030204" pitchFamily="34" charset="0"/>
              </a:rPr>
              <a:t>. [Accessed Oct. 28, 2023].</a:t>
            </a:r>
            <a:endParaRPr lang="en-TR" sz="1050" dirty="0">
              <a:effectLst/>
              <a:latin typeface="Calibri Light" panose="020F0302020204030204" pitchFamily="34" charset="0"/>
              <a:ea typeface="Calibri" panose="020F0502020204030204" pitchFamily="34" charset="0"/>
              <a:cs typeface="Calibri Light" panose="020F0302020204030204" pitchFamily="34" charset="0"/>
            </a:endParaRPr>
          </a:p>
          <a:p>
            <a:pPr marL="450215" indent="-450215" algn="just">
              <a:spcAft>
                <a:spcPts val="1000"/>
              </a:spcAft>
            </a:pPr>
            <a:r>
              <a:rPr lang="en-US" sz="1050" dirty="0">
                <a:effectLst/>
                <a:latin typeface="Calibri Light" panose="020F0302020204030204" pitchFamily="34" charset="0"/>
                <a:ea typeface="Calibri" panose="020F0502020204030204" pitchFamily="34" charset="0"/>
                <a:cs typeface="Calibri Light" panose="020F0302020204030204" pitchFamily="34" charset="0"/>
              </a:rPr>
              <a:t>[16] J. </a:t>
            </a:r>
            <a:r>
              <a:rPr lang="en-US" sz="1050" dirty="0" err="1">
                <a:effectLst/>
                <a:latin typeface="Calibri Light" panose="020F0302020204030204" pitchFamily="34" charset="0"/>
                <a:ea typeface="Calibri" panose="020F0502020204030204" pitchFamily="34" charset="0"/>
                <a:cs typeface="Calibri Light" panose="020F0302020204030204" pitchFamily="34" charset="0"/>
              </a:rPr>
              <a:t>Wevers</a:t>
            </a:r>
            <a:r>
              <a:rPr lang="en-US" sz="1050" dirty="0">
                <a:effectLst/>
                <a:latin typeface="Calibri Light" panose="020F0302020204030204" pitchFamily="34" charset="0"/>
                <a:ea typeface="Calibri" panose="020F0502020204030204" pitchFamily="34" charset="0"/>
                <a:cs typeface="Calibri Light" panose="020F0302020204030204" pitchFamily="34" charset="0"/>
              </a:rPr>
              <a:t>, J. </a:t>
            </a:r>
            <a:r>
              <a:rPr lang="en-US" sz="1050" dirty="0" err="1">
                <a:effectLst/>
                <a:latin typeface="Calibri Light" panose="020F0302020204030204" pitchFamily="34" charset="0"/>
                <a:ea typeface="Calibri" panose="020F0502020204030204" pitchFamily="34" charset="0"/>
                <a:cs typeface="Calibri Light" panose="020F0302020204030204" pitchFamily="34" charset="0"/>
              </a:rPr>
              <a:t>Fattebert</a:t>
            </a:r>
            <a:r>
              <a:rPr lang="en-US" sz="1050" dirty="0">
                <a:effectLst/>
                <a:latin typeface="Calibri Light" panose="020F0302020204030204" pitchFamily="34" charset="0"/>
                <a:ea typeface="Calibri" panose="020F0502020204030204" pitchFamily="34" charset="0"/>
                <a:cs typeface="Calibri Light" panose="020F0302020204030204" pitchFamily="34" charset="0"/>
              </a:rPr>
              <a:t>, J. </a:t>
            </a:r>
            <a:r>
              <a:rPr lang="en-US" sz="1050" dirty="0" err="1">
                <a:effectLst/>
                <a:latin typeface="Calibri Light" panose="020F0302020204030204" pitchFamily="34" charset="0"/>
                <a:ea typeface="Calibri" panose="020F0502020204030204" pitchFamily="34" charset="0"/>
                <a:cs typeface="Calibri Light" panose="020F0302020204030204" pitchFamily="34" charset="0"/>
              </a:rPr>
              <a:t>Casaer</a:t>
            </a:r>
            <a:r>
              <a:rPr lang="en-US" sz="1050" dirty="0">
                <a:effectLst/>
                <a:latin typeface="Calibri Light" panose="020F0302020204030204" pitchFamily="34" charset="0"/>
                <a:ea typeface="Calibri" panose="020F0502020204030204" pitchFamily="34" charset="0"/>
                <a:cs typeface="Calibri Light" panose="020F0302020204030204" pitchFamily="34" charset="0"/>
              </a:rPr>
              <a:t>, T. Artois, and N. </a:t>
            </a:r>
            <a:r>
              <a:rPr lang="en-US" sz="1050" dirty="0" err="1">
                <a:effectLst/>
                <a:latin typeface="Calibri Light" panose="020F0302020204030204" pitchFamily="34" charset="0"/>
                <a:ea typeface="Calibri" panose="020F0502020204030204" pitchFamily="34" charset="0"/>
                <a:cs typeface="Calibri Light" panose="020F0302020204030204" pitchFamily="34" charset="0"/>
              </a:rPr>
              <a:t>Beenaerts</a:t>
            </a:r>
            <a:r>
              <a:rPr lang="en-US" sz="1050" dirty="0">
                <a:effectLst/>
                <a:latin typeface="Calibri Light" panose="020F0302020204030204" pitchFamily="34" charset="0"/>
                <a:ea typeface="Calibri" panose="020F0502020204030204" pitchFamily="34" charset="0"/>
                <a:cs typeface="Calibri Light" panose="020F0302020204030204" pitchFamily="34" charset="0"/>
              </a:rPr>
              <a:t>, "Trading fear for food in the Anthropocene: How ungulates cope with human disturbance in a multi-use, suburban ecosystem," Science of the Total Environment, vol. 741, no. 140369, November 2020. [Online]. Available: Scopus, https://</a:t>
            </a:r>
            <a:r>
              <a:rPr lang="en-US" sz="1050" dirty="0" err="1">
                <a:effectLst/>
                <a:latin typeface="Calibri Light" panose="020F0302020204030204" pitchFamily="34" charset="0"/>
                <a:ea typeface="Calibri" panose="020F0502020204030204" pitchFamily="34" charset="0"/>
                <a:cs typeface="Calibri Light" panose="020F0302020204030204" pitchFamily="34" charset="0"/>
              </a:rPr>
              <a:t>www.scopus.com</a:t>
            </a:r>
            <a:r>
              <a:rPr lang="en-US" sz="1050" dirty="0">
                <a:effectLst/>
                <a:latin typeface="Calibri Light" panose="020F0302020204030204" pitchFamily="34" charset="0"/>
                <a:ea typeface="Calibri" panose="020F0502020204030204" pitchFamily="34" charset="0"/>
                <a:cs typeface="Calibri Light" panose="020F0302020204030204" pitchFamily="34" charset="0"/>
              </a:rPr>
              <a:t>/search/</a:t>
            </a:r>
            <a:r>
              <a:rPr lang="en-US" sz="1050" dirty="0" err="1">
                <a:effectLst/>
                <a:latin typeface="Calibri Light" panose="020F0302020204030204" pitchFamily="34" charset="0"/>
                <a:ea typeface="Calibri" panose="020F0502020204030204" pitchFamily="34" charset="0"/>
                <a:cs typeface="Calibri Light" panose="020F0302020204030204" pitchFamily="34" charset="0"/>
              </a:rPr>
              <a:t>form.uri?display</a:t>
            </a:r>
            <a:r>
              <a:rPr lang="en-US" sz="1050" dirty="0">
                <a:effectLst/>
                <a:latin typeface="Calibri Light" panose="020F0302020204030204" pitchFamily="34" charset="0"/>
                <a:ea typeface="Calibri" panose="020F0502020204030204" pitchFamily="34" charset="0"/>
                <a:cs typeface="Calibri Light" panose="020F0302020204030204" pitchFamily="34" charset="0"/>
              </a:rPr>
              <a:t>=</a:t>
            </a:r>
            <a:r>
              <a:rPr lang="en-US" sz="1050" dirty="0" err="1">
                <a:effectLst/>
                <a:latin typeface="Calibri Light" panose="020F0302020204030204" pitchFamily="34" charset="0"/>
                <a:ea typeface="Calibri" panose="020F0502020204030204" pitchFamily="34" charset="0"/>
                <a:cs typeface="Calibri Light" panose="020F0302020204030204" pitchFamily="34" charset="0"/>
              </a:rPr>
              <a:t>basic#basic</a:t>
            </a:r>
            <a:r>
              <a:rPr lang="en-US" sz="1050" dirty="0">
                <a:effectLst/>
                <a:latin typeface="Calibri Light" panose="020F0302020204030204" pitchFamily="34" charset="0"/>
                <a:ea typeface="Calibri" panose="020F0502020204030204" pitchFamily="34" charset="0"/>
                <a:cs typeface="Calibri Light" panose="020F0302020204030204" pitchFamily="34" charset="0"/>
              </a:rPr>
              <a:t>. [Accessed Oct. 28, 2023].</a:t>
            </a:r>
            <a:endParaRPr lang="en-TR" sz="1050" dirty="0">
              <a:effectLst/>
              <a:latin typeface="Calibri Light" panose="020F0302020204030204" pitchFamily="34" charset="0"/>
              <a:ea typeface="Calibri" panose="020F0502020204030204" pitchFamily="34" charset="0"/>
              <a:cs typeface="Calibri Light" panose="020F0302020204030204" pitchFamily="34" charset="0"/>
            </a:endParaRPr>
          </a:p>
          <a:p>
            <a:pPr marL="450215" indent="-450215" algn="just">
              <a:spcAft>
                <a:spcPts val="1000"/>
              </a:spcAft>
            </a:pPr>
            <a:r>
              <a:rPr lang="en-US" sz="1050" dirty="0">
                <a:effectLst/>
                <a:latin typeface="Calibri Light" panose="020F0302020204030204" pitchFamily="34" charset="0"/>
                <a:ea typeface="Calibri" panose="020F0502020204030204" pitchFamily="34" charset="0"/>
                <a:cs typeface="Calibri Light" panose="020F0302020204030204" pitchFamily="34" charset="0"/>
              </a:rPr>
              <a:t>[17] S. Rajkumar, A. Hariharan, S. Girish, and M. </a:t>
            </a:r>
            <a:r>
              <a:rPr lang="en-US" sz="1050" dirty="0" err="1">
                <a:effectLst/>
                <a:latin typeface="Calibri Light" panose="020F0302020204030204" pitchFamily="34" charset="0"/>
                <a:ea typeface="Calibri" panose="020F0502020204030204" pitchFamily="34" charset="0"/>
                <a:cs typeface="Calibri Light" panose="020F0302020204030204" pitchFamily="34" charset="0"/>
              </a:rPr>
              <a:t>Arulmurugan</a:t>
            </a:r>
            <a:r>
              <a:rPr lang="en-US" sz="1050" dirty="0">
                <a:effectLst/>
                <a:latin typeface="Calibri Light" panose="020F0302020204030204" pitchFamily="34" charset="0"/>
                <a:ea typeface="Calibri" panose="020F0502020204030204" pitchFamily="34" charset="0"/>
                <a:cs typeface="Calibri Light" panose="020F0302020204030204" pitchFamily="34" charset="0"/>
              </a:rPr>
              <a:t>, “An efficient vehicle detection and shadow removal using Gaussian mixture models with blob analysis for machine vision application,” SN Computer Science, vol. 4, no. 5, pp. 450-460, September 2023. [Online]. Available: Scopus, https://</a:t>
            </a:r>
            <a:r>
              <a:rPr lang="en-US" sz="1050" dirty="0" err="1">
                <a:effectLst/>
                <a:latin typeface="Calibri Light" panose="020F0302020204030204" pitchFamily="34" charset="0"/>
                <a:ea typeface="Calibri" panose="020F0502020204030204" pitchFamily="34" charset="0"/>
                <a:cs typeface="Calibri Light" panose="020F0302020204030204" pitchFamily="34" charset="0"/>
              </a:rPr>
              <a:t>www.scopus.com</a:t>
            </a:r>
            <a:r>
              <a:rPr lang="en-US" sz="1050" dirty="0">
                <a:effectLst/>
                <a:latin typeface="Calibri Light" panose="020F0302020204030204" pitchFamily="34" charset="0"/>
                <a:ea typeface="Calibri" panose="020F0502020204030204" pitchFamily="34" charset="0"/>
                <a:cs typeface="Calibri Light" panose="020F0302020204030204" pitchFamily="34" charset="0"/>
              </a:rPr>
              <a:t>/search/</a:t>
            </a:r>
            <a:r>
              <a:rPr lang="en-US" sz="1050" dirty="0" err="1">
                <a:effectLst/>
                <a:latin typeface="Calibri Light" panose="020F0302020204030204" pitchFamily="34" charset="0"/>
                <a:ea typeface="Calibri" panose="020F0502020204030204" pitchFamily="34" charset="0"/>
                <a:cs typeface="Calibri Light" panose="020F0302020204030204" pitchFamily="34" charset="0"/>
              </a:rPr>
              <a:t>form.uri?display</a:t>
            </a:r>
            <a:r>
              <a:rPr lang="en-US" sz="1050" dirty="0">
                <a:effectLst/>
                <a:latin typeface="Calibri Light" panose="020F0302020204030204" pitchFamily="34" charset="0"/>
                <a:ea typeface="Calibri" panose="020F0502020204030204" pitchFamily="34" charset="0"/>
                <a:cs typeface="Calibri Light" panose="020F0302020204030204" pitchFamily="34" charset="0"/>
              </a:rPr>
              <a:t>=</a:t>
            </a:r>
            <a:r>
              <a:rPr lang="en-US" sz="1050" dirty="0" err="1">
                <a:effectLst/>
                <a:latin typeface="Calibri Light" panose="020F0302020204030204" pitchFamily="34" charset="0"/>
                <a:ea typeface="Calibri" panose="020F0502020204030204" pitchFamily="34" charset="0"/>
                <a:cs typeface="Calibri Light" panose="020F0302020204030204" pitchFamily="34" charset="0"/>
              </a:rPr>
              <a:t>basic#basic</a:t>
            </a:r>
            <a:r>
              <a:rPr lang="en-US" sz="1050" dirty="0">
                <a:effectLst/>
                <a:latin typeface="Calibri Light" panose="020F0302020204030204" pitchFamily="34" charset="0"/>
                <a:ea typeface="Calibri" panose="020F0502020204030204" pitchFamily="34" charset="0"/>
                <a:cs typeface="Calibri Light" panose="020F0302020204030204" pitchFamily="34" charset="0"/>
              </a:rPr>
              <a:t>. [Accessed Oct. 28, 2023].</a:t>
            </a:r>
            <a:endParaRPr lang="en-TR" sz="1050" dirty="0">
              <a:effectLst/>
              <a:latin typeface="Calibri Light" panose="020F0302020204030204" pitchFamily="34" charset="0"/>
              <a:ea typeface="Calibri" panose="020F0502020204030204" pitchFamily="34" charset="0"/>
              <a:cs typeface="Calibri Light" panose="020F0302020204030204" pitchFamily="34" charset="0"/>
            </a:endParaRPr>
          </a:p>
          <a:p>
            <a:pPr marL="450215" indent="-450215" algn="just">
              <a:spcAft>
                <a:spcPts val="1000"/>
              </a:spcAft>
            </a:pPr>
            <a:r>
              <a:rPr lang="en-US" sz="1050" dirty="0">
                <a:effectLst/>
                <a:latin typeface="Calibri Light" panose="020F0302020204030204" pitchFamily="34" charset="0"/>
                <a:ea typeface="Calibri" panose="020F0502020204030204" pitchFamily="34" charset="0"/>
                <a:cs typeface="Calibri Light" panose="020F0302020204030204" pitchFamily="34" charset="0"/>
              </a:rPr>
              <a:t>[18] F. Takeda, "Generation method of the trigger signal for the automatic capture system to the harmful animals with intelligent image processing," in Distributed Computing and Artificial Intelligence: Proc. of the 11th Int. Conf. on Advances in Intelligent Systems and Computing, DCAI 2014, 4-6 June 2014, Salamanca, Spain [Online]. Available: Scopus, https://</a:t>
            </a:r>
            <a:r>
              <a:rPr lang="en-US" sz="1050" dirty="0" err="1">
                <a:effectLst/>
                <a:latin typeface="Calibri Light" panose="020F0302020204030204" pitchFamily="34" charset="0"/>
                <a:ea typeface="Calibri" panose="020F0502020204030204" pitchFamily="34" charset="0"/>
                <a:cs typeface="Calibri Light" panose="020F0302020204030204" pitchFamily="34" charset="0"/>
              </a:rPr>
              <a:t>www.scopus.com</a:t>
            </a:r>
            <a:r>
              <a:rPr lang="en-US" sz="1050" dirty="0">
                <a:effectLst/>
                <a:latin typeface="Calibri Light" panose="020F0302020204030204" pitchFamily="34" charset="0"/>
                <a:ea typeface="Calibri" panose="020F0502020204030204" pitchFamily="34" charset="0"/>
                <a:cs typeface="Calibri Light" panose="020F0302020204030204" pitchFamily="34" charset="0"/>
              </a:rPr>
              <a:t>/search/</a:t>
            </a:r>
            <a:r>
              <a:rPr lang="en-US" sz="1050" dirty="0" err="1">
                <a:effectLst/>
                <a:latin typeface="Calibri Light" panose="020F0302020204030204" pitchFamily="34" charset="0"/>
                <a:ea typeface="Calibri" panose="020F0502020204030204" pitchFamily="34" charset="0"/>
                <a:cs typeface="Calibri Light" panose="020F0302020204030204" pitchFamily="34" charset="0"/>
              </a:rPr>
              <a:t>form.uri?display</a:t>
            </a:r>
            <a:r>
              <a:rPr lang="en-US" sz="1050" dirty="0">
                <a:effectLst/>
                <a:latin typeface="Calibri Light" panose="020F0302020204030204" pitchFamily="34" charset="0"/>
                <a:ea typeface="Calibri" panose="020F0502020204030204" pitchFamily="34" charset="0"/>
                <a:cs typeface="Calibri Light" panose="020F0302020204030204" pitchFamily="34" charset="0"/>
              </a:rPr>
              <a:t>=</a:t>
            </a:r>
            <a:r>
              <a:rPr lang="en-US" sz="1050" dirty="0" err="1">
                <a:effectLst/>
                <a:latin typeface="Calibri Light" panose="020F0302020204030204" pitchFamily="34" charset="0"/>
                <a:ea typeface="Calibri" panose="020F0502020204030204" pitchFamily="34" charset="0"/>
                <a:cs typeface="Calibri Light" panose="020F0302020204030204" pitchFamily="34" charset="0"/>
              </a:rPr>
              <a:t>basic#basic</a:t>
            </a:r>
            <a:r>
              <a:rPr lang="en-US" sz="1050" dirty="0">
                <a:effectLst/>
                <a:latin typeface="Calibri Light" panose="020F0302020204030204" pitchFamily="34" charset="0"/>
                <a:ea typeface="Calibri" panose="020F0502020204030204" pitchFamily="34" charset="0"/>
                <a:cs typeface="Calibri Light" panose="020F0302020204030204" pitchFamily="34" charset="0"/>
              </a:rPr>
              <a:t>. [Accessed: Oct. 28, 2023].</a:t>
            </a:r>
            <a:endParaRPr lang="en-TR" sz="1050" dirty="0">
              <a:effectLst/>
              <a:latin typeface="Calibri Light" panose="020F0302020204030204" pitchFamily="34" charset="0"/>
              <a:ea typeface="Calibri" panose="020F0502020204030204" pitchFamily="34" charset="0"/>
              <a:cs typeface="Calibri Light" panose="020F0302020204030204" pitchFamily="34" charset="0"/>
            </a:endParaRPr>
          </a:p>
          <a:p>
            <a:pPr marL="450215" indent="-450215" algn="just">
              <a:spcAft>
                <a:spcPts val="1000"/>
              </a:spcAft>
            </a:pPr>
            <a:r>
              <a:rPr lang="en-US" sz="1050" dirty="0">
                <a:effectLst/>
                <a:latin typeface="Calibri Light" panose="020F0302020204030204" pitchFamily="34" charset="0"/>
                <a:ea typeface="Calibri" panose="020F0502020204030204" pitchFamily="34" charset="0"/>
                <a:cs typeface="Calibri Light" panose="020F0302020204030204" pitchFamily="34" charset="0"/>
              </a:rPr>
              <a:t>[19] T. </a:t>
            </a:r>
            <a:r>
              <a:rPr lang="en-US" sz="1050" dirty="0" err="1">
                <a:effectLst/>
                <a:latin typeface="Calibri Light" panose="020F0302020204030204" pitchFamily="34" charset="0"/>
                <a:ea typeface="Calibri" panose="020F0502020204030204" pitchFamily="34" charset="0"/>
                <a:cs typeface="Calibri Light" panose="020F0302020204030204" pitchFamily="34" charset="0"/>
              </a:rPr>
              <a:t>Kušta</a:t>
            </a:r>
            <a:r>
              <a:rPr lang="en-US" sz="1050" dirty="0">
                <a:effectLst/>
                <a:latin typeface="Calibri Light" panose="020F0302020204030204" pitchFamily="34" charset="0"/>
                <a:ea typeface="Calibri" panose="020F0502020204030204" pitchFamily="34" charset="0"/>
                <a:cs typeface="Calibri Light" panose="020F0302020204030204" pitchFamily="34" charset="0"/>
              </a:rPr>
              <a:t>, Z. </a:t>
            </a:r>
            <a:r>
              <a:rPr lang="en-US" sz="1050" dirty="0" err="1">
                <a:effectLst/>
                <a:latin typeface="Calibri Light" panose="020F0302020204030204" pitchFamily="34" charset="0"/>
                <a:ea typeface="Calibri" panose="020F0502020204030204" pitchFamily="34" charset="0"/>
                <a:cs typeface="Calibri Light" panose="020F0302020204030204" pitchFamily="34" charset="0"/>
              </a:rPr>
              <a:t>Keken</a:t>
            </a:r>
            <a:r>
              <a:rPr lang="en-US" sz="1050" dirty="0">
                <a:effectLst/>
                <a:latin typeface="Calibri Light" panose="020F0302020204030204" pitchFamily="34" charset="0"/>
                <a:ea typeface="Calibri" panose="020F0502020204030204" pitchFamily="34" charset="0"/>
                <a:cs typeface="Calibri Light" panose="020F0302020204030204" pitchFamily="34" charset="0"/>
              </a:rPr>
              <a:t>, M. </a:t>
            </a:r>
            <a:r>
              <a:rPr lang="en-US" sz="1050" dirty="0" err="1">
                <a:effectLst/>
                <a:latin typeface="Calibri Light" panose="020F0302020204030204" pitchFamily="34" charset="0"/>
                <a:ea typeface="Calibri" panose="020F0502020204030204" pitchFamily="34" charset="0"/>
                <a:cs typeface="Calibri Light" panose="020F0302020204030204" pitchFamily="34" charset="0"/>
              </a:rPr>
              <a:t>Ježek</a:t>
            </a:r>
            <a:r>
              <a:rPr lang="en-US" sz="1050" dirty="0">
                <a:effectLst/>
                <a:latin typeface="Calibri Light" panose="020F0302020204030204" pitchFamily="34" charset="0"/>
                <a:ea typeface="Calibri" panose="020F0502020204030204" pitchFamily="34" charset="0"/>
                <a:cs typeface="Calibri Light" panose="020F0302020204030204" pitchFamily="34" charset="0"/>
              </a:rPr>
              <a:t>, and Z. </a:t>
            </a:r>
            <a:r>
              <a:rPr lang="en-US" sz="1050" dirty="0" err="1">
                <a:effectLst/>
                <a:latin typeface="Calibri Light" panose="020F0302020204030204" pitchFamily="34" charset="0"/>
                <a:ea typeface="Calibri" panose="020F0502020204030204" pitchFamily="34" charset="0"/>
                <a:cs typeface="Calibri Light" panose="020F0302020204030204" pitchFamily="34" charset="0"/>
              </a:rPr>
              <a:t>Kůta</a:t>
            </a:r>
            <a:r>
              <a:rPr lang="en-US" sz="1050" dirty="0">
                <a:effectLst/>
                <a:latin typeface="Calibri Light" panose="020F0302020204030204" pitchFamily="34" charset="0"/>
                <a:ea typeface="Calibri" panose="020F0502020204030204" pitchFamily="34" charset="0"/>
                <a:cs typeface="Calibri Light" panose="020F0302020204030204" pitchFamily="34" charset="0"/>
              </a:rPr>
              <a:t>, "Effectiveness and costs of odor repellents in wildlife-vehicle collisions: A case study in Central Bohemia, Czech Republic," Transportation Research Part D: Transport and Environment, vol. 38, pp. 1-5, July 2015. [Online]. Available: ScienceDirect, https://</a:t>
            </a:r>
            <a:r>
              <a:rPr lang="en-US" sz="1050" dirty="0" err="1">
                <a:effectLst/>
                <a:latin typeface="Calibri Light" panose="020F0302020204030204" pitchFamily="34" charset="0"/>
                <a:ea typeface="Calibri" panose="020F0502020204030204" pitchFamily="34" charset="0"/>
                <a:cs typeface="Calibri Light" panose="020F0302020204030204" pitchFamily="34" charset="0"/>
              </a:rPr>
              <a:t>www.sciencedirect.com</a:t>
            </a:r>
            <a:r>
              <a:rPr lang="en-US" sz="1050" dirty="0">
                <a:effectLst/>
                <a:latin typeface="Calibri Light" panose="020F0302020204030204" pitchFamily="34" charset="0"/>
                <a:ea typeface="Calibri" panose="020F0502020204030204" pitchFamily="34" charset="0"/>
                <a:cs typeface="Calibri Light" panose="020F0302020204030204" pitchFamily="34" charset="0"/>
              </a:rPr>
              <a:t>. [Accessed Oct. 28, 2023].</a:t>
            </a:r>
            <a:endParaRPr lang="en-TR" sz="1050" dirty="0">
              <a:effectLst/>
              <a:latin typeface="Calibri Light" panose="020F0302020204030204" pitchFamily="34" charset="0"/>
              <a:ea typeface="Calibri" panose="020F0502020204030204" pitchFamily="34" charset="0"/>
              <a:cs typeface="Calibri Light" panose="020F0302020204030204" pitchFamily="34" charset="0"/>
            </a:endParaRPr>
          </a:p>
          <a:p>
            <a:pPr marL="450215" indent="-450215" algn="just">
              <a:spcAft>
                <a:spcPts val="1000"/>
              </a:spcAft>
            </a:pPr>
            <a:r>
              <a:rPr lang="en-US" sz="1050" dirty="0">
                <a:effectLst/>
                <a:latin typeface="Calibri Light" panose="020F0302020204030204" pitchFamily="34" charset="0"/>
                <a:ea typeface="Calibri" panose="020F0502020204030204" pitchFamily="34" charset="0"/>
                <a:cs typeface="Calibri Light" panose="020F0302020204030204" pitchFamily="34" charset="0"/>
              </a:rPr>
              <a:t>[20] M. </a:t>
            </a:r>
            <a:r>
              <a:rPr lang="en-US" sz="1050" dirty="0" err="1">
                <a:effectLst/>
                <a:latin typeface="Calibri Light" panose="020F0302020204030204" pitchFamily="34" charset="0"/>
                <a:ea typeface="Calibri" panose="020F0502020204030204" pitchFamily="34" charset="0"/>
                <a:cs typeface="Calibri Light" panose="020F0302020204030204" pitchFamily="34" charset="0"/>
              </a:rPr>
              <a:t>Bíl</a:t>
            </a:r>
            <a:r>
              <a:rPr lang="en-US" sz="1050" dirty="0">
                <a:effectLst/>
                <a:latin typeface="Calibri Light" panose="020F0302020204030204" pitchFamily="34" charset="0"/>
                <a:ea typeface="Calibri" panose="020F0502020204030204" pitchFamily="34" charset="0"/>
                <a:cs typeface="Calibri Light" panose="020F0302020204030204" pitchFamily="34" charset="0"/>
              </a:rPr>
              <a:t>, R. </a:t>
            </a:r>
            <a:r>
              <a:rPr lang="en-US" sz="1050" dirty="0" err="1">
                <a:effectLst/>
                <a:latin typeface="Calibri Light" panose="020F0302020204030204" pitchFamily="34" charset="0"/>
                <a:ea typeface="Calibri" panose="020F0502020204030204" pitchFamily="34" charset="0"/>
                <a:cs typeface="Calibri Light" panose="020F0302020204030204" pitchFamily="34" charset="0"/>
              </a:rPr>
              <a:t>Andrášik</a:t>
            </a:r>
            <a:r>
              <a:rPr lang="en-US" sz="1050" dirty="0">
                <a:effectLst/>
                <a:latin typeface="Calibri Light" panose="020F0302020204030204" pitchFamily="34" charset="0"/>
                <a:ea typeface="Calibri" panose="020F0502020204030204" pitchFamily="34" charset="0"/>
                <a:cs typeface="Calibri Light" panose="020F0302020204030204" pitchFamily="34" charset="0"/>
              </a:rPr>
              <a:t>, T. </a:t>
            </a:r>
            <a:r>
              <a:rPr lang="en-US" sz="1050" dirty="0" err="1">
                <a:effectLst/>
                <a:latin typeface="Calibri Light" panose="020F0302020204030204" pitchFamily="34" charset="0"/>
                <a:ea typeface="Calibri" panose="020F0502020204030204" pitchFamily="34" charset="0"/>
                <a:cs typeface="Calibri Light" panose="020F0302020204030204" pitchFamily="34" charset="0"/>
              </a:rPr>
              <a:t>Bartonička</a:t>
            </a:r>
            <a:r>
              <a:rPr lang="en-US" sz="1050" dirty="0">
                <a:effectLst/>
                <a:latin typeface="Calibri Light" panose="020F0302020204030204" pitchFamily="34" charset="0"/>
                <a:ea typeface="Calibri" panose="020F0502020204030204" pitchFamily="34" charset="0"/>
                <a:cs typeface="Calibri Light" panose="020F0302020204030204" pitchFamily="34" charset="0"/>
              </a:rPr>
              <a:t>, Z. </a:t>
            </a:r>
            <a:r>
              <a:rPr lang="en-US" sz="1050" dirty="0" err="1">
                <a:effectLst/>
                <a:latin typeface="Calibri Light" panose="020F0302020204030204" pitchFamily="34" charset="0"/>
                <a:ea typeface="Calibri" panose="020F0502020204030204" pitchFamily="34" charset="0"/>
                <a:cs typeface="Calibri Light" panose="020F0302020204030204" pitchFamily="34" charset="0"/>
              </a:rPr>
              <a:t>Křivánková</a:t>
            </a:r>
            <a:r>
              <a:rPr lang="en-US" sz="1050" dirty="0">
                <a:effectLst/>
                <a:latin typeface="Calibri Light" panose="020F0302020204030204" pitchFamily="34" charset="0"/>
                <a:ea typeface="Calibri" panose="020F0502020204030204" pitchFamily="34" charset="0"/>
                <a:cs typeface="Calibri Light" panose="020F0302020204030204" pitchFamily="34" charset="0"/>
              </a:rPr>
              <a:t>, and J. </a:t>
            </a:r>
            <a:r>
              <a:rPr lang="en-US" sz="1050" dirty="0" err="1">
                <a:effectLst/>
                <a:latin typeface="Calibri Light" panose="020F0302020204030204" pitchFamily="34" charset="0"/>
                <a:ea typeface="Calibri" panose="020F0502020204030204" pitchFamily="34" charset="0"/>
                <a:cs typeface="Calibri Light" panose="020F0302020204030204" pitchFamily="34" charset="0"/>
              </a:rPr>
              <a:t>Sedoník</a:t>
            </a:r>
            <a:r>
              <a:rPr lang="en-US" sz="1050" dirty="0">
                <a:effectLst/>
                <a:latin typeface="Calibri Light" panose="020F0302020204030204" pitchFamily="34" charset="0"/>
                <a:ea typeface="Calibri" panose="020F0502020204030204" pitchFamily="34" charset="0"/>
                <a:cs typeface="Calibri Light" panose="020F0302020204030204" pitchFamily="34" charset="0"/>
              </a:rPr>
              <a:t>, "An evaluation of odor repellent effectiveness in the prevention of wildlife-vehicle collisions," Journal of Environmental Management, vol. 205, pp. 209-214, January 2018. [Online]. Available: ScienceDirect, https://</a:t>
            </a:r>
            <a:r>
              <a:rPr lang="en-US" sz="1050" dirty="0" err="1">
                <a:effectLst/>
                <a:latin typeface="Calibri Light" panose="020F0302020204030204" pitchFamily="34" charset="0"/>
                <a:ea typeface="Calibri" panose="020F0502020204030204" pitchFamily="34" charset="0"/>
                <a:cs typeface="Calibri Light" panose="020F0302020204030204" pitchFamily="34" charset="0"/>
              </a:rPr>
              <a:t>www.sciencedirect.com</a:t>
            </a:r>
            <a:r>
              <a:rPr lang="en-US" sz="1050" dirty="0">
                <a:effectLst/>
                <a:latin typeface="Calibri Light" panose="020F0302020204030204" pitchFamily="34" charset="0"/>
                <a:ea typeface="Calibri" panose="020F0502020204030204" pitchFamily="34" charset="0"/>
                <a:cs typeface="Calibri Light" panose="020F0302020204030204" pitchFamily="34" charset="0"/>
              </a:rPr>
              <a:t>. [Accessed Oct. 28, 2023].</a:t>
            </a:r>
            <a:endParaRPr lang="en-TR" sz="1050" dirty="0">
              <a:effectLst/>
              <a:latin typeface="Calibri Light" panose="020F0302020204030204" pitchFamily="34" charset="0"/>
              <a:ea typeface="Calibri" panose="020F0502020204030204" pitchFamily="34" charset="0"/>
              <a:cs typeface="Calibri Light" panose="020F0302020204030204" pitchFamily="34" charset="0"/>
            </a:endParaRPr>
          </a:p>
          <a:p>
            <a:endParaRPr lang="en-US" sz="1050" dirty="0">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120491048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EBD6B5-25D9-75A1-EC93-E3651E13AB5B}"/>
              </a:ext>
            </a:extLst>
          </p:cNvPr>
          <p:cNvSpPr>
            <a:spLocks noGrp="1"/>
          </p:cNvSpPr>
          <p:nvPr>
            <p:ph type="title"/>
          </p:nvPr>
        </p:nvSpPr>
        <p:spPr>
          <a:xfrm>
            <a:off x="768626" y="328641"/>
            <a:ext cx="9905998" cy="1080977"/>
          </a:xfrm>
        </p:spPr>
        <p:txBody>
          <a:bodyPr>
            <a:normAutofit/>
          </a:bodyPr>
          <a:lstStyle/>
          <a:p>
            <a:r>
              <a:rPr lang="en-US" sz="4800" dirty="0">
                <a:latin typeface="Calibri Light" panose="020F0302020204030204" pitchFamily="34" charset="0"/>
                <a:cs typeface="Calibri Light" panose="020F0302020204030204" pitchFamily="34" charset="0"/>
              </a:rPr>
              <a:t>6.0 References</a:t>
            </a:r>
          </a:p>
        </p:txBody>
      </p:sp>
      <p:sp>
        <p:nvSpPr>
          <p:cNvPr id="5" name="Slide Number Placeholder 4">
            <a:extLst>
              <a:ext uri="{FF2B5EF4-FFF2-40B4-BE49-F238E27FC236}">
                <a16:creationId xmlns:a16="http://schemas.microsoft.com/office/drawing/2014/main" id="{29538FD9-0754-FCC6-8BE2-CA5CAA9B6EBE}"/>
              </a:ext>
            </a:extLst>
          </p:cNvPr>
          <p:cNvSpPr>
            <a:spLocks noGrp="1"/>
          </p:cNvSpPr>
          <p:nvPr>
            <p:ph type="sldNum" sz="quarter" idx="12"/>
          </p:nvPr>
        </p:nvSpPr>
        <p:spPr/>
        <p:txBody>
          <a:bodyPr/>
          <a:lstStyle/>
          <a:p>
            <a:fld id="{1DF045EC-48BF-BA44-998E-8ED3EE7B226A}" type="slidenum">
              <a:rPr lang="en-US" smtClean="0"/>
              <a:t>45</a:t>
            </a:fld>
            <a:endParaRPr lang="en-US"/>
          </a:p>
        </p:txBody>
      </p:sp>
      <p:sp>
        <p:nvSpPr>
          <p:cNvPr id="3" name="TextBox 2">
            <a:extLst>
              <a:ext uri="{FF2B5EF4-FFF2-40B4-BE49-F238E27FC236}">
                <a16:creationId xmlns:a16="http://schemas.microsoft.com/office/drawing/2014/main" id="{DF35B8CE-672A-76FF-77BC-323A48CA8F67}"/>
              </a:ext>
            </a:extLst>
          </p:cNvPr>
          <p:cNvSpPr txBox="1"/>
          <p:nvPr/>
        </p:nvSpPr>
        <p:spPr>
          <a:xfrm>
            <a:off x="768626" y="1428352"/>
            <a:ext cx="10654748" cy="4801314"/>
          </a:xfrm>
          <a:prstGeom prst="rect">
            <a:avLst/>
          </a:prstGeom>
          <a:noFill/>
        </p:spPr>
        <p:txBody>
          <a:bodyPr wrap="square" rtlCol="0">
            <a:spAutoFit/>
          </a:bodyPr>
          <a:lstStyle/>
          <a:p>
            <a:pPr marL="450215" indent="-450215" algn="just">
              <a:spcAft>
                <a:spcPts val="1000"/>
              </a:spcAft>
            </a:pPr>
            <a:r>
              <a:rPr lang="en-US" sz="1050" dirty="0">
                <a:effectLst/>
                <a:latin typeface="Calibri Light" panose="020F0302020204030204" pitchFamily="34" charset="0"/>
                <a:ea typeface="Calibri" panose="020F0502020204030204" pitchFamily="34" charset="0"/>
                <a:cs typeface="Calibri Light" panose="020F0302020204030204" pitchFamily="34" charset="0"/>
              </a:rPr>
              <a:t>[21] S. M. </a:t>
            </a:r>
            <a:r>
              <a:rPr lang="en-US" sz="1050" dirty="0" err="1">
                <a:effectLst/>
                <a:latin typeface="Calibri Light" panose="020F0302020204030204" pitchFamily="34" charset="0"/>
                <a:ea typeface="Calibri" panose="020F0502020204030204" pitchFamily="34" charset="0"/>
                <a:cs typeface="Calibri Light" panose="020F0302020204030204" pitchFamily="34" charset="0"/>
              </a:rPr>
              <a:t>Enosh</a:t>
            </a:r>
            <a:r>
              <a:rPr lang="en-US" sz="1050" dirty="0">
                <a:effectLst/>
                <a:latin typeface="Calibri Light" panose="020F0302020204030204" pitchFamily="34" charset="0"/>
                <a:ea typeface="Calibri" panose="020F0502020204030204" pitchFamily="34" charset="0"/>
                <a:cs typeface="Calibri Light" panose="020F0302020204030204" pitchFamily="34" charset="0"/>
              </a:rPr>
              <a:t> and N. S. George, "An efficient implementation of protocol operation control unit of </a:t>
            </a:r>
            <a:r>
              <a:rPr lang="en-US" sz="1050" dirty="0" err="1">
                <a:effectLst/>
                <a:latin typeface="Calibri Light" panose="020F0302020204030204" pitchFamily="34" charset="0"/>
                <a:ea typeface="Calibri" panose="020F0502020204030204" pitchFamily="34" charset="0"/>
                <a:cs typeface="Calibri Light" panose="020F0302020204030204" pitchFamily="34" charset="0"/>
              </a:rPr>
              <a:t>FlexRay</a:t>
            </a:r>
            <a:r>
              <a:rPr lang="en-US" sz="1050" dirty="0">
                <a:effectLst/>
                <a:latin typeface="Calibri Light" panose="020F0302020204030204" pitchFamily="34" charset="0"/>
                <a:ea typeface="Calibri" panose="020F0502020204030204" pitchFamily="34" charset="0"/>
                <a:cs typeface="Calibri Light" panose="020F0302020204030204" pitchFamily="34" charset="0"/>
              </a:rPr>
              <a:t> communication controller," in Proc. of the 2014 1st Int. Conf. on Computational Systems and Communications (ICCSC), 17-18 December 2014, Trivandrum, India [Online]. Available: IEEE Xplore, http://</a:t>
            </a:r>
            <a:r>
              <a:rPr lang="en-US" sz="1050" dirty="0" err="1">
                <a:effectLst/>
                <a:latin typeface="Calibri Light" panose="020F0302020204030204" pitchFamily="34" charset="0"/>
                <a:ea typeface="Calibri" panose="020F0502020204030204" pitchFamily="34" charset="0"/>
                <a:cs typeface="Calibri Light" panose="020F0302020204030204" pitchFamily="34" charset="0"/>
              </a:rPr>
              <a:t>www.ieee.org</a:t>
            </a:r>
            <a:r>
              <a:rPr lang="en-US" sz="1050" dirty="0">
                <a:effectLst/>
                <a:latin typeface="Calibri Light" panose="020F0302020204030204" pitchFamily="34" charset="0"/>
                <a:ea typeface="Calibri" panose="020F0502020204030204" pitchFamily="34" charset="0"/>
                <a:cs typeface="Calibri Light" panose="020F0302020204030204" pitchFamily="34" charset="0"/>
              </a:rPr>
              <a:t>. [Accessed: 28 Oct. 2023].</a:t>
            </a:r>
            <a:endParaRPr lang="en-TR" sz="1050" dirty="0">
              <a:effectLst/>
              <a:latin typeface="Calibri Light" panose="020F0302020204030204" pitchFamily="34" charset="0"/>
              <a:ea typeface="Calibri" panose="020F0502020204030204" pitchFamily="34" charset="0"/>
              <a:cs typeface="Calibri Light" panose="020F0302020204030204" pitchFamily="34" charset="0"/>
            </a:endParaRPr>
          </a:p>
          <a:p>
            <a:pPr marL="450215" indent="-450215" algn="just">
              <a:spcAft>
                <a:spcPts val="1000"/>
              </a:spcAft>
            </a:pPr>
            <a:r>
              <a:rPr lang="en-US" sz="1050" dirty="0">
                <a:effectLst/>
                <a:latin typeface="Calibri Light" panose="020F0302020204030204" pitchFamily="34" charset="0"/>
                <a:ea typeface="Calibri" panose="020F0502020204030204" pitchFamily="34" charset="0"/>
                <a:cs typeface="Calibri Light" panose="020F0302020204030204" pitchFamily="34" charset="0"/>
              </a:rPr>
              <a:t>[22] Schlageter and D. Haag-</a:t>
            </a:r>
            <a:r>
              <a:rPr lang="en-US" sz="1050" dirty="0" err="1">
                <a:effectLst/>
                <a:latin typeface="Calibri Light" panose="020F0302020204030204" pitchFamily="34" charset="0"/>
                <a:ea typeface="Calibri" panose="020F0502020204030204" pitchFamily="34" charset="0"/>
                <a:cs typeface="Calibri Light" panose="020F0302020204030204" pitchFamily="34" charset="0"/>
              </a:rPr>
              <a:t>Wackernagel</a:t>
            </a:r>
            <a:r>
              <a:rPr lang="en-US" sz="1050" dirty="0">
                <a:effectLst/>
                <a:latin typeface="Calibri Light" panose="020F0302020204030204" pitchFamily="34" charset="0"/>
                <a:ea typeface="Calibri" panose="020F0502020204030204" pitchFamily="34" charset="0"/>
                <a:cs typeface="Calibri Light" panose="020F0302020204030204" pitchFamily="34" charset="0"/>
              </a:rPr>
              <a:t>, "Evaluation of an odor repellent for protecting crops from wild boar damage," Journal of Pest Science, vol. 85, no. 2, pp. 209-215, June 2012. [Online]. Available: Springer Nature Journals, https://</a:t>
            </a:r>
            <a:r>
              <a:rPr lang="en-US" sz="1050" dirty="0" err="1">
                <a:effectLst/>
                <a:latin typeface="Calibri Light" panose="020F0302020204030204" pitchFamily="34" charset="0"/>
                <a:ea typeface="Calibri" panose="020F0502020204030204" pitchFamily="34" charset="0"/>
                <a:cs typeface="Calibri Light" panose="020F0302020204030204" pitchFamily="34" charset="0"/>
              </a:rPr>
              <a:t>www.springernature.com</a:t>
            </a:r>
            <a:r>
              <a:rPr lang="en-US" sz="1050" dirty="0">
                <a:effectLst/>
                <a:latin typeface="Calibri Light" panose="020F0302020204030204" pitchFamily="34" charset="0"/>
                <a:ea typeface="Calibri" panose="020F0502020204030204" pitchFamily="34" charset="0"/>
                <a:cs typeface="Calibri Light" panose="020F0302020204030204" pitchFamily="34" charset="0"/>
              </a:rPr>
              <a:t>/</a:t>
            </a:r>
            <a:r>
              <a:rPr lang="en-US" sz="1050" dirty="0" err="1">
                <a:effectLst/>
                <a:latin typeface="Calibri Light" panose="020F0302020204030204" pitchFamily="34" charset="0"/>
                <a:ea typeface="Calibri" panose="020F0502020204030204" pitchFamily="34" charset="0"/>
                <a:cs typeface="Calibri Light" panose="020F0302020204030204" pitchFamily="34" charset="0"/>
              </a:rPr>
              <a:t>gp</a:t>
            </a:r>
            <a:r>
              <a:rPr lang="en-US" sz="1050" dirty="0">
                <a:effectLst/>
                <a:latin typeface="Calibri Light" panose="020F0302020204030204" pitchFamily="34" charset="0"/>
                <a:ea typeface="Calibri" panose="020F0502020204030204" pitchFamily="34" charset="0"/>
                <a:cs typeface="Calibri Light" panose="020F0302020204030204" pitchFamily="34" charset="0"/>
              </a:rPr>
              <a:t>/products/journals. [Accessed Oct. 28, 2023].</a:t>
            </a:r>
            <a:endParaRPr lang="en-TR" sz="1050" dirty="0">
              <a:effectLst/>
              <a:latin typeface="Calibri Light" panose="020F0302020204030204" pitchFamily="34" charset="0"/>
              <a:ea typeface="Calibri" panose="020F0502020204030204" pitchFamily="34" charset="0"/>
              <a:cs typeface="Calibri Light" panose="020F0302020204030204" pitchFamily="34" charset="0"/>
            </a:endParaRPr>
          </a:p>
          <a:p>
            <a:pPr marL="450215" indent="-450215" algn="just">
              <a:spcAft>
                <a:spcPts val="1000"/>
              </a:spcAft>
            </a:pPr>
            <a:r>
              <a:rPr lang="en-US" sz="1050" dirty="0">
                <a:effectLst/>
                <a:latin typeface="Calibri Light" panose="020F0302020204030204" pitchFamily="34" charset="0"/>
                <a:ea typeface="Calibri" panose="020F0502020204030204" pitchFamily="34" charset="0"/>
                <a:cs typeface="Calibri Light" panose="020F0302020204030204" pitchFamily="34" charset="0"/>
              </a:rPr>
              <a:t>[23] S. Giordano, I. </a:t>
            </a:r>
            <a:r>
              <a:rPr lang="en-US" sz="1050" dirty="0" err="1">
                <a:effectLst/>
                <a:latin typeface="Calibri Light" panose="020F0302020204030204" pitchFamily="34" charset="0"/>
                <a:ea typeface="Calibri" panose="020F0502020204030204" pitchFamily="34" charset="0"/>
                <a:cs typeface="Calibri Light" panose="020F0302020204030204" pitchFamily="34" charset="0"/>
              </a:rPr>
              <a:t>Seitanidis</a:t>
            </a:r>
            <a:r>
              <a:rPr lang="en-US" sz="1050" dirty="0">
                <a:effectLst/>
                <a:latin typeface="Calibri Light" panose="020F0302020204030204" pitchFamily="34" charset="0"/>
                <a:ea typeface="Calibri" panose="020F0502020204030204" pitchFamily="34" charset="0"/>
                <a:cs typeface="Calibri Light" panose="020F0302020204030204" pitchFamily="34" charset="0"/>
              </a:rPr>
              <a:t>, M. </a:t>
            </a:r>
            <a:r>
              <a:rPr lang="en-US" sz="1050" dirty="0" err="1">
                <a:effectLst/>
                <a:latin typeface="Calibri Light" panose="020F0302020204030204" pitchFamily="34" charset="0"/>
                <a:ea typeface="Calibri" panose="020F0502020204030204" pitchFamily="34" charset="0"/>
                <a:cs typeface="Calibri Light" panose="020F0302020204030204" pitchFamily="34" charset="0"/>
              </a:rPr>
              <a:t>Ojo</a:t>
            </a:r>
            <a:r>
              <a:rPr lang="en-US" sz="1050" dirty="0">
                <a:effectLst/>
                <a:latin typeface="Calibri Light" panose="020F0302020204030204" pitchFamily="34" charset="0"/>
                <a:ea typeface="Calibri" panose="020F0502020204030204" pitchFamily="34" charset="0"/>
                <a:cs typeface="Calibri Light" panose="020F0302020204030204" pitchFamily="34" charset="0"/>
              </a:rPr>
              <a:t>, D. </a:t>
            </a:r>
            <a:r>
              <a:rPr lang="en-US" sz="1050" dirty="0" err="1">
                <a:effectLst/>
                <a:latin typeface="Calibri Light" panose="020F0302020204030204" pitchFamily="34" charset="0"/>
                <a:ea typeface="Calibri" panose="020F0502020204030204" pitchFamily="34" charset="0"/>
                <a:cs typeface="Calibri Light" panose="020F0302020204030204" pitchFamily="34" charset="0"/>
              </a:rPr>
              <a:t>Adami</a:t>
            </a:r>
            <a:r>
              <a:rPr lang="en-US" sz="1050" dirty="0">
                <a:effectLst/>
                <a:latin typeface="Calibri Light" panose="020F0302020204030204" pitchFamily="34" charset="0"/>
                <a:ea typeface="Calibri" panose="020F0502020204030204" pitchFamily="34" charset="0"/>
                <a:cs typeface="Calibri Light" panose="020F0302020204030204" pitchFamily="34" charset="0"/>
              </a:rPr>
              <a:t>, and F. </a:t>
            </a:r>
            <a:r>
              <a:rPr lang="en-US" sz="1050" dirty="0" err="1">
                <a:effectLst/>
                <a:latin typeface="Calibri Light" panose="020F0302020204030204" pitchFamily="34" charset="0"/>
                <a:ea typeface="Calibri" panose="020F0502020204030204" pitchFamily="34" charset="0"/>
                <a:cs typeface="Calibri Light" panose="020F0302020204030204" pitchFamily="34" charset="0"/>
              </a:rPr>
              <a:t>Vignoli</a:t>
            </a:r>
            <a:r>
              <a:rPr lang="en-US" sz="1050" dirty="0">
                <a:effectLst/>
                <a:latin typeface="Calibri Light" panose="020F0302020204030204" pitchFamily="34" charset="0"/>
                <a:ea typeface="Calibri" panose="020F0502020204030204" pitchFamily="34" charset="0"/>
                <a:cs typeface="Calibri Light" panose="020F0302020204030204" pitchFamily="34" charset="0"/>
              </a:rPr>
              <a:t>, "IoT solutions for crop protection against wild animal attacks," in Proc. of the 2018 IEEE Int. Conf. on Environmental Engineering (EE), 12-14 March 2018, Milan, Italy [Online]. Available: IEEE Xplore, http://</a:t>
            </a:r>
            <a:r>
              <a:rPr lang="en-US" sz="1050" dirty="0" err="1">
                <a:effectLst/>
                <a:latin typeface="Calibri Light" panose="020F0302020204030204" pitchFamily="34" charset="0"/>
                <a:ea typeface="Calibri" panose="020F0502020204030204" pitchFamily="34" charset="0"/>
                <a:cs typeface="Calibri Light" panose="020F0302020204030204" pitchFamily="34" charset="0"/>
              </a:rPr>
              <a:t>www.ieee.org</a:t>
            </a:r>
            <a:r>
              <a:rPr lang="en-US" sz="1050" dirty="0">
                <a:effectLst/>
                <a:latin typeface="Calibri Light" panose="020F0302020204030204" pitchFamily="34" charset="0"/>
                <a:ea typeface="Calibri" panose="020F0502020204030204" pitchFamily="34" charset="0"/>
                <a:cs typeface="Calibri Light" panose="020F0302020204030204" pitchFamily="34" charset="0"/>
              </a:rPr>
              <a:t>. [Accessed: 28 Oct. 2023]. </a:t>
            </a:r>
            <a:endParaRPr lang="en-TR" sz="1050" dirty="0">
              <a:effectLst/>
              <a:latin typeface="Calibri Light" panose="020F0302020204030204" pitchFamily="34" charset="0"/>
              <a:ea typeface="Calibri" panose="020F0502020204030204" pitchFamily="34" charset="0"/>
              <a:cs typeface="Calibri Light" panose="020F0302020204030204" pitchFamily="34" charset="0"/>
            </a:endParaRPr>
          </a:p>
          <a:p>
            <a:pPr marL="450215" indent="-450215" algn="just">
              <a:spcAft>
                <a:spcPts val="1000"/>
              </a:spcAft>
            </a:pPr>
            <a:r>
              <a:rPr lang="en-US" sz="1050" dirty="0">
                <a:effectLst/>
                <a:latin typeface="Calibri Light" panose="020F0302020204030204" pitchFamily="34" charset="0"/>
                <a:ea typeface="Calibri" panose="020F0502020204030204" pitchFamily="34" charset="0"/>
                <a:cs typeface="Calibri Light" panose="020F0302020204030204" pitchFamily="34" charset="0"/>
              </a:rPr>
              <a:t>[24] D. </a:t>
            </a:r>
            <a:r>
              <a:rPr lang="en-US" sz="1050" dirty="0" err="1">
                <a:effectLst/>
                <a:latin typeface="Calibri Light" panose="020F0302020204030204" pitchFamily="34" charset="0"/>
                <a:ea typeface="Calibri" panose="020F0502020204030204" pitchFamily="34" charset="0"/>
                <a:cs typeface="Calibri Light" panose="020F0302020204030204" pitchFamily="34" charset="0"/>
              </a:rPr>
              <a:t>Ranparia</a:t>
            </a:r>
            <a:r>
              <a:rPr lang="en-US" sz="1050" dirty="0">
                <a:effectLst/>
                <a:latin typeface="Calibri Light" panose="020F0302020204030204" pitchFamily="34" charset="0"/>
                <a:ea typeface="Calibri" panose="020F0502020204030204" pitchFamily="34" charset="0"/>
                <a:cs typeface="Calibri Light" panose="020F0302020204030204" pitchFamily="34" charset="0"/>
              </a:rPr>
              <a:t>, G. Singh, A. Rattan, H. Singh, and N. </a:t>
            </a:r>
            <a:r>
              <a:rPr lang="en-US" sz="1050" dirty="0" err="1">
                <a:effectLst/>
                <a:latin typeface="Calibri Light" panose="020F0302020204030204" pitchFamily="34" charset="0"/>
                <a:ea typeface="Calibri" panose="020F0502020204030204" pitchFamily="34" charset="0"/>
                <a:cs typeface="Calibri Light" panose="020F0302020204030204" pitchFamily="34" charset="0"/>
              </a:rPr>
              <a:t>Auluck</a:t>
            </a:r>
            <a:r>
              <a:rPr lang="en-US" sz="1050" dirty="0">
                <a:effectLst/>
                <a:latin typeface="Calibri Light" panose="020F0302020204030204" pitchFamily="34" charset="0"/>
                <a:ea typeface="Calibri" panose="020F0502020204030204" pitchFamily="34" charset="0"/>
                <a:cs typeface="Calibri Light" panose="020F0302020204030204" pitchFamily="34" charset="0"/>
              </a:rPr>
              <a:t>, "Machine learning-based Acoustic Repellent System for Protecting Crops against Wild Animal Attacks," in Proc. of the 2020 IEEE 15th Int. Conf. on Industrial and Information Systems (ICIIS), 26-28 November 2020, Rupnagar, India [Online]. Available: IEEE Xplore, http://</a:t>
            </a:r>
            <a:r>
              <a:rPr lang="en-US" sz="1050" dirty="0" err="1">
                <a:effectLst/>
                <a:latin typeface="Calibri Light" panose="020F0302020204030204" pitchFamily="34" charset="0"/>
                <a:ea typeface="Calibri" panose="020F0502020204030204" pitchFamily="34" charset="0"/>
                <a:cs typeface="Calibri Light" panose="020F0302020204030204" pitchFamily="34" charset="0"/>
              </a:rPr>
              <a:t>www.ieee.org</a:t>
            </a:r>
            <a:r>
              <a:rPr lang="en-US" sz="1050" dirty="0">
                <a:effectLst/>
                <a:latin typeface="Calibri Light" panose="020F0302020204030204" pitchFamily="34" charset="0"/>
                <a:ea typeface="Calibri" panose="020F0502020204030204" pitchFamily="34" charset="0"/>
                <a:cs typeface="Calibri Light" panose="020F0302020204030204" pitchFamily="34" charset="0"/>
              </a:rPr>
              <a:t>. [Accessed: 28 Oct. 2023].</a:t>
            </a:r>
            <a:endParaRPr lang="en-TR" sz="1050" dirty="0">
              <a:effectLst/>
              <a:latin typeface="Calibri Light" panose="020F0302020204030204" pitchFamily="34" charset="0"/>
              <a:ea typeface="Calibri" panose="020F0502020204030204" pitchFamily="34" charset="0"/>
              <a:cs typeface="Calibri Light" panose="020F0302020204030204" pitchFamily="34" charset="0"/>
            </a:endParaRPr>
          </a:p>
          <a:p>
            <a:pPr marL="450215" indent="-450215" algn="just">
              <a:spcAft>
                <a:spcPts val="1000"/>
              </a:spcAft>
            </a:pPr>
            <a:r>
              <a:rPr lang="en-US" sz="1050" dirty="0">
                <a:effectLst/>
                <a:latin typeface="Calibri Light" panose="020F0302020204030204" pitchFamily="34" charset="0"/>
                <a:ea typeface="Calibri" panose="020F0502020204030204" pitchFamily="34" charset="0"/>
                <a:cs typeface="Calibri Light" panose="020F0302020204030204" pitchFamily="34" charset="0"/>
              </a:rPr>
              <a:t>[25] M. </a:t>
            </a:r>
            <a:r>
              <a:rPr lang="en-US" sz="1050" dirty="0" err="1">
                <a:effectLst/>
                <a:latin typeface="Calibri Light" panose="020F0302020204030204" pitchFamily="34" charset="0"/>
                <a:ea typeface="Calibri" panose="020F0502020204030204" pitchFamily="34" charset="0"/>
                <a:cs typeface="Calibri Light" panose="020F0302020204030204" pitchFamily="34" charset="0"/>
              </a:rPr>
              <a:t>Dubovečak</a:t>
            </a:r>
            <a:r>
              <a:rPr lang="en-US" sz="1050" dirty="0">
                <a:effectLst/>
                <a:latin typeface="Calibri Light" panose="020F0302020204030204" pitchFamily="34" charset="0"/>
                <a:ea typeface="Calibri" panose="020F0502020204030204" pitchFamily="34" charset="0"/>
                <a:cs typeface="Calibri Light" panose="020F0302020204030204" pitchFamily="34" charset="0"/>
              </a:rPr>
              <a:t>, E. </a:t>
            </a:r>
            <a:r>
              <a:rPr lang="en-US" sz="1050" dirty="0" err="1">
                <a:effectLst/>
                <a:latin typeface="Calibri Light" panose="020F0302020204030204" pitchFamily="34" charset="0"/>
                <a:ea typeface="Calibri" panose="020F0502020204030204" pitchFamily="34" charset="0"/>
                <a:cs typeface="Calibri Light" panose="020F0302020204030204" pitchFamily="34" charset="0"/>
              </a:rPr>
              <a:t>Dumić</a:t>
            </a:r>
            <a:r>
              <a:rPr lang="en-US" sz="1050" dirty="0">
                <a:effectLst/>
                <a:latin typeface="Calibri Light" panose="020F0302020204030204" pitchFamily="34" charset="0"/>
                <a:ea typeface="Calibri" panose="020F0502020204030204" pitchFamily="34" charset="0"/>
                <a:cs typeface="Calibri Light" panose="020F0302020204030204" pitchFamily="34" charset="0"/>
              </a:rPr>
              <a:t>, and A. </a:t>
            </a:r>
            <a:r>
              <a:rPr lang="en-US" sz="1050" dirty="0" err="1">
                <a:effectLst/>
                <a:latin typeface="Calibri Light" panose="020F0302020204030204" pitchFamily="34" charset="0"/>
                <a:ea typeface="Calibri" panose="020F0502020204030204" pitchFamily="34" charset="0"/>
                <a:cs typeface="Calibri Light" panose="020F0302020204030204" pitchFamily="34" charset="0"/>
              </a:rPr>
              <a:t>Bernik</a:t>
            </a:r>
            <a:r>
              <a:rPr lang="en-US" sz="1050" dirty="0">
                <a:effectLst/>
                <a:latin typeface="Calibri Light" panose="020F0302020204030204" pitchFamily="34" charset="0"/>
                <a:ea typeface="Calibri" panose="020F0502020204030204" pitchFamily="34" charset="0"/>
                <a:cs typeface="Calibri Light" panose="020F0302020204030204" pitchFamily="34" charset="0"/>
              </a:rPr>
              <a:t>, “Face detection and recognition using Raspberry PI Computer,” Technical Journal / </a:t>
            </a:r>
            <a:r>
              <a:rPr lang="en-US" sz="1050" dirty="0" err="1">
                <a:effectLst/>
                <a:latin typeface="Calibri Light" panose="020F0302020204030204" pitchFamily="34" charset="0"/>
                <a:ea typeface="Calibri" panose="020F0502020204030204" pitchFamily="34" charset="0"/>
                <a:cs typeface="Calibri Light" panose="020F0302020204030204" pitchFamily="34" charset="0"/>
              </a:rPr>
              <a:t>Tehnicki</a:t>
            </a:r>
            <a:r>
              <a:rPr lang="en-US" sz="1050" dirty="0">
                <a:effectLst/>
                <a:latin typeface="Calibri Light" panose="020F0302020204030204" pitchFamily="34" charset="0"/>
                <a:ea typeface="Calibri" panose="020F0502020204030204" pitchFamily="34" charset="0"/>
                <a:cs typeface="Calibri Light" panose="020F0302020204030204" pitchFamily="34" charset="0"/>
              </a:rPr>
              <a:t> </a:t>
            </a:r>
            <a:r>
              <a:rPr lang="en-US" sz="1050" dirty="0" err="1">
                <a:effectLst/>
                <a:latin typeface="Calibri Light" panose="020F0302020204030204" pitchFamily="34" charset="0"/>
                <a:ea typeface="Calibri" panose="020F0502020204030204" pitchFamily="34" charset="0"/>
                <a:cs typeface="Calibri Light" panose="020F0302020204030204" pitchFamily="34" charset="0"/>
              </a:rPr>
              <a:t>Glasnik</a:t>
            </a:r>
            <a:r>
              <a:rPr lang="en-US" sz="1050" dirty="0">
                <a:effectLst/>
                <a:latin typeface="Calibri Light" panose="020F0302020204030204" pitchFamily="34" charset="0"/>
                <a:ea typeface="Calibri" panose="020F0502020204030204" pitchFamily="34" charset="0"/>
                <a:cs typeface="Calibri Light" panose="020F0302020204030204" pitchFamily="34" charset="0"/>
              </a:rPr>
              <a:t>, vol. 17, no. 3, pp. 346-352, September 2023. [Online]. Available: The Belt and Road Initiative Reference Source, https://</a:t>
            </a:r>
            <a:r>
              <a:rPr lang="en-US" sz="1050" dirty="0" err="1">
                <a:effectLst/>
                <a:latin typeface="Calibri Light" panose="020F0302020204030204" pitchFamily="34" charset="0"/>
                <a:ea typeface="Calibri" panose="020F0502020204030204" pitchFamily="34" charset="0"/>
                <a:cs typeface="Calibri Light" panose="020F0302020204030204" pitchFamily="34" charset="0"/>
              </a:rPr>
              <a:t>www.ebsco.com</a:t>
            </a:r>
            <a:r>
              <a:rPr lang="en-US" sz="1050" dirty="0">
                <a:effectLst/>
                <a:latin typeface="Calibri Light" panose="020F0302020204030204" pitchFamily="34" charset="0"/>
                <a:ea typeface="Calibri" panose="020F0502020204030204" pitchFamily="34" charset="0"/>
                <a:cs typeface="Calibri Light" panose="020F0302020204030204" pitchFamily="34" charset="0"/>
              </a:rPr>
              <a:t>/products/research-databases/belt-and-road-initiative-reference-source [Accessed Oct. 28, 2023].</a:t>
            </a:r>
            <a:endParaRPr lang="en-TR" sz="1050" dirty="0">
              <a:effectLst/>
              <a:latin typeface="Calibri Light" panose="020F0302020204030204" pitchFamily="34" charset="0"/>
              <a:ea typeface="Calibri" panose="020F0502020204030204" pitchFamily="34" charset="0"/>
              <a:cs typeface="Calibri Light" panose="020F0302020204030204" pitchFamily="34" charset="0"/>
            </a:endParaRPr>
          </a:p>
          <a:p>
            <a:pPr marL="450215" indent="-450215" algn="just">
              <a:spcAft>
                <a:spcPts val="1000"/>
              </a:spcAft>
            </a:pPr>
            <a:r>
              <a:rPr lang="en-US" sz="1050" dirty="0">
                <a:effectLst/>
                <a:latin typeface="Calibri Light" panose="020F0302020204030204" pitchFamily="34" charset="0"/>
                <a:ea typeface="Calibri" panose="020F0502020204030204" pitchFamily="34" charset="0"/>
                <a:cs typeface="Calibri Light" panose="020F0302020204030204" pitchFamily="34" charset="0"/>
              </a:rPr>
              <a:t>[26] G. Singh, I. Gupta, J. Singh, and N. Kaur, “Face recognition using open-source computer vision library (OpenCV) with Python,” in Proc. of the 2022 10th Int. Conf. on Reliability, Infocom Technologies and Optimization (Trends and Future Directions) (ICRITO), 13-14 October 2022, Noida, India [Online]. Available: IEEE Xplore, http://</a:t>
            </a:r>
            <a:r>
              <a:rPr lang="en-US" sz="1050" dirty="0" err="1">
                <a:effectLst/>
                <a:latin typeface="Calibri Light" panose="020F0302020204030204" pitchFamily="34" charset="0"/>
                <a:ea typeface="Calibri" panose="020F0502020204030204" pitchFamily="34" charset="0"/>
                <a:cs typeface="Calibri Light" panose="020F0302020204030204" pitchFamily="34" charset="0"/>
              </a:rPr>
              <a:t>www.ieee.org</a:t>
            </a:r>
            <a:r>
              <a:rPr lang="en-US" sz="1050" dirty="0">
                <a:effectLst/>
                <a:latin typeface="Calibri Light" panose="020F0302020204030204" pitchFamily="34" charset="0"/>
                <a:ea typeface="Calibri" panose="020F0502020204030204" pitchFamily="34" charset="0"/>
                <a:cs typeface="Calibri Light" panose="020F0302020204030204" pitchFamily="34" charset="0"/>
              </a:rPr>
              <a:t>. [Accessed: 28 Oct. 2023].</a:t>
            </a:r>
            <a:endParaRPr lang="en-TR" sz="1050" dirty="0">
              <a:effectLst/>
              <a:latin typeface="Calibri Light" panose="020F0302020204030204" pitchFamily="34" charset="0"/>
              <a:ea typeface="Calibri" panose="020F0502020204030204" pitchFamily="34" charset="0"/>
              <a:cs typeface="Calibri Light" panose="020F0302020204030204" pitchFamily="34" charset="0"/>
            </a:endParaRPr>
          </a:p>
          <a:p>
            <a:pPr marL="450215" indent="-450215" algn="just">
              <a:spcAft>
                <a:spcPts val="1000"/>
              </a:spcAft>
            </a:pPr>
            <a:r>
              <a:rPr lang="en-US" sz="1050" dirty="0">
                <a:effectLst/>
                <a:latin typeface="Calibri Light" panose="020F0302020204030204" pitchFamily="34" charset="0"/>
                <a:ea typeface="Calibri" panose="020F0502020204030204" pitchFamily="34" charset="0"/>
                <a:cs typeface="Calibri Light" panose="020F0302020204030204" pitchFamily="34" charset="0"/>
              </a:rPr>
              <a:t>[27] A. Pradeep, M. </a:t>
            </a:r>
            <a:r>
              <a:rPr lang="en-US" sz="1050" dirty="0" err="1">
                <a:effectLst/>
                <a:latin typeface="Calibri Light" panose="020F0302020204030204" pitchFamily="34" charset="0"/>
                <a:ea typeface="Calibri" panose="020F0502020204030204" pitchFamily="34" charset="0"/>
                <a:cs typeface="Calibri Light" panose="020F0302020204030204" pitchFamily="34" charset="0"/>
              </a:rPr>
              <a:t>Asrorov</a:t>
            </a:r>
            <a:r>
              <a:rPr lang="en-US" sz="1050" dirty="0">
                <a:effectLst/>
                <a:latin typeface="Calibri Light" panose="020F0302020204030204" pitchFamily="34" charset="0"/>
                <a:ea typeface="Calibri" panose="020F0502020204030204" pitchFamily="34" charset="0"/>
                <a:cs typeface="Calibri Light" panose="020F0302020204030204" pitchFamily="34" charset="0"/>
              </a:rPr>
              <a:t>, and M. </a:t>
            </a:r>
            <a:r>
              <a:rPr lang="en-US" sz="1050" dirty="0" err="1">
                <a:effectLst/>
                <a:latin typeface="Calibri Light" panose="020F0302020204030204" pitchFamily="34" charset="0"/>
                <a:ea typeface="Calibri" panose="020F0502020204030204" pitchFamily="34" charset="0"/>
                <a:cs typeface="Calibri Light" panose="020F0302020204030204" pitchFamily="34" charset="0"/>
              </a:rPr>
              <a:t>Quronboyeva</a:t>
            </a:r>
            <a:r>
              <a:rPr lang="en-US" sz="1050" dirty="0">
                <a:effectLst/>
                <a:latin typeface="Calibri Light" panose="020F0302020204030204" pitchFamily="34" charset="0"/>
                <a:ea typeface="Calibri" panose="020F0502020204030204" pitchFamily="34" charset="0"/>
                <a:cs typeface="Calibri Light" panose="020F0302020204030204" pitchFamily="34" charset="0"/>
              </a:rPr>
              <a:t>, “Advancement of sign language recognition through technology using Python and OpenCV,” in Proc. of the 2023 7th Int. Multi-Topic ICT Conf. (IMTIC), 10-12 May 2023, Jamshoro, Pakistan [Online]. Available: IEEE Xplore, http://</a:t>
            </a:r>
            <a:r>
              <a:rPr lang="en-US" sz="1050" dirty="0" err="1">
                <a:effectLst/>
                <a:latin typeface="Calibri Light" panose="020F0302020204030204" pitchFamily="34" charset="0"/>
                <a:ea typeface="Calibri" panose="020F0502020204030204" pitchFamily="34" charset="0"/>
                <a:cs typeface="Calibri Light" panose="020F0302020204030204" pitchFamily="34" charset="0"/>
              </a:rPr>
              <a:t>www.ieee.org</a:t>
            </a:r>
            <a:r>
              <a:rPr lang="en-US" sz="1050" dirty="0">
                <a:effectLst/>
                <a:latin typeface="Calibri Light" panose="020F0302020204030204" pitchFamily="34" charset="0"/>
                <a:ea typeface="Calibri" panose="020F0502020204030204" pitchFamily="34" charset="0"/>
                <a:cs typeface="Calibri Light" panose="020F0302020204030204" pitchFamily="34" charset="0"/>
              </a:rPr>
              <a:t>. [Accessed: 28 Oct. 2023].</a:t>
            </a:r>
            <a:endParaRPr lang="en-TR" sz="1050" dirty="0">
              <a:effectLst/>
              <a:latin typeface="Calibri Light" panose="020F0302020204030204" pitchFamily="34" charset="0"/>
              <a:ea typeface="Calibri" panose="020F0502020204030204" pitchFamily="34" charset="0"/>
              <a:cs typeface="Calibri Light" panose="020F0302020204030204" pitchFamily="34" charset="0"/>
            </a:endParaRPr>
          </a:p>
          <a:p>
            <a:pPr marL="450215" indent="-450215" algn="just">
              <a:spcAft>
                <a:spcPts val="1000"/>
              </a:spcAft>
            </a:pPr>
            <a:r>
              <a:rPr lang="en-US" sz="1050" dirty="0">
                <a:effectLst/>
                <a:latin typeface="Calibri Light" panose="020F0302020204030204" pitchFamily="34" charset="0"/>
                <a:ea typeface="Calibri" panose="020F0502020204030204" pitchFamily="34" charset="0"/>
                <a:cs typeface="Calibri Light" panose="020F0302020204030204" pitchFamily="34" charset="0"/>
              </a:rPr>
              <a:t>[28] A. Shrivastava, M. </a:t>
            </a:r>
            <a:r>
              <a:rPr lang="en-US" sz="1050" dirty="0" err="1">
                <a:effectLst/>
                <a:latin typeface="Calibri Light" panose="020F0302020204030204" pitchFamily="34" charset="0"/>
                <a:ea typeface="Calibri" panose="020F0502020204030204" pitchFamily="34" charset="0"/>
                <a:cs typeface="Calibri Light" panose="020F0302020204030204" pitchFamily="34" charset="0"/>
              </a:rPr>
              <a:t>Chakkaravathy</a:t>
            </a:r>
            <a:r>
              <a:rPr lang="en-US" sz="1050" dirty="0">
                <a:effectLst/>
                <a:latin typeface="Calibri Light" panose="020F0302020204030204" pitchFamily="34" charset="0"/>
                <a:ea typeface="Calibri" panose="020F0502020204030204" pitchFamily="34" charset="0"/>
                <a:cs typeface="Calibri Light" panose="020F0302020204030204" pitchFamily="34" charset="0"/>
              </a:rPr>
              <a:t>, and M. A. Shah, “A comprehensive analysis of machine learning techniques in biomedical image processing using Convolutional Neural Network,” in Proc of the 2022 5th Int. Conf. on Contemporary Computing and Informatics (IC3I), 14-16 December 2022, Uttar Pradesh, India [Online]. Available: IEEE Xplore, http://</a:t>
            </a:r>
            <a:r>
              <a:rPr lang="en-US" sz="1050" dirty="0" err="1">
                <a:effectLst/>
                <a:latin typeface="Calibri Light" panose="020F0302020204030204" pitchFamily="34" charset="0"/>
                <a:ea typeface="Calibri" panose="020F0502020204030204" pitchFamily="34" charset="0"/>
                <a:cs typeface="Calibri Light" panose="020F0302020204030204" pitchFamily="34" charset="0"/>
              </a:rPr>
              <a:t>www.ieee.org</a:t>
            </a:r>
            <a:r>
              <a:rPr lang="en-US" sz="1050" dirty="0">
                <a:effectLst/>
                <a:latin typeface="Calibri Light" panose="020F0302020204030204" pitchFamily="34" charset="0"/>
                <a:ea typeface="Calibri" panose="020F0502020204030204" pitchFamily="34" charset="0"/>
                <a:cs typeface="Calibri Light" panose="020F0302020204030204" pitchFamily="34" charset="0"/>
              </a:rPr>
              <a:t>. [Accessed: 28 Oct. 2023].</a:t>
            </a:r>
            <a:endParaRPr lang="en-TR" sz="1050" dirty="0">
              <a:effectLst/>
              <a:latin typeface="Calibri Light" panose="020F0302020204030204" pitchFamily="34" charset="0"/>
              <a:ea typeface="Calibri" panose="020F0502020204030204" pitchFamily="34" charset="0"/>
              <a:cs typeface="Calibri Light" panose="020F0302020204030204" pitchFamily="34" charset="0"/>
            </a:endParaRPr>
          </a:p>
          <a:p>
            <a:pPr marL="450215" indent="-450215" algn="just">
              <a:spcAft>
                <a:spcPts val="1000"/>
              </a:spcAft>
            </a:pPr>
            <a:r>
              <a:rPr lang="en-US" sz="1050" dirty="0">
                <a:effectLst/>
                <a:latin typeface="Calibri Light" panose="020F0302020204030204" pitchFamily="34" charset="0"/>
                <a:ea typeface="Calibri" panose="020F0502020204030204" pitchFamily="34" charset="0"/>
                <a:cs typeface="Calibri Light" panose="020F0302020204030204" pitchFamily="34" charset="0"/>
              </a:rPr>
              <a:t>[29] P. Simard, D. Steinkraus, and J. Platt, "Best practices for convolutional neural networks applied to visual document analysis," in Proc. of the 7th Int. Conf. on Document Analysis and Recognition, 6 August 2003, Edinburgh, UK [Online]. Available: IEEE Xplore, http://</a:t>
            </a:r>
            <a:r>
              <a:rPr lang="en-US" sz="1050" dirty="0" err="1">
                <a:effectLst/>
                <a:latin typeface="Calibri Light" panose="020F0302020204030204" pitchFamily="34" charset="0"/>
                <a:ea typeface="Calibri" panose="020F0502020204030204" pitchFamily="34" charset="0"/>
                <a:cs typeface="Calibri Light" panose="020F0302020204030204" pitchFamily="34" charset="0"/>
              </a:rPr>
              <a:t>www.ieee.org</a:t>
            </a:r>
            <a:r>
              <a:rPr lang="en-US" sz="1050" dirty="0">
                <a:effectLst/>
                <a:latin typeface="Calibri Light" panose="020F0302020204030204" pitchFamily="34" charset="0"/>
                <a:ea typeface="Calibri" panose="020F0502020204030204" pitchFamily="34" charset="0"/>
                <a:cs typeface="Calibri Light" panose="020F0302020204030204" pitchFamily="34" charset="0"/>
              </a:rPr>
              <a:t>. [Accessed: 28 Oct. 2023].</a:t>
            </a:r>
            <a:endParaRPr lang="en-TR" sz="1050" dirty="0">
              <a:effectLst/>
              <a:latin typeface="Calibri Light" panose="020F0302020204030204" pitchFamily="34" charset="0"/>
              <a:ea typeface="Calibri" panose="020F0502020204030204" pitchFamily="34" charset="0"/>
              <a:cs typeface="Calibri Light" panose="020F0302020204030204" pitchFamily="34" charset="0"/>
            </a:endParaRPr>
          </a:p>
          <a:p>
            <a:pPr marL="450215" indent="-450215" algn="just">
              <a:spcAft>
                <a:spcPts val="1000"/>
              </a:spcAft>
            </a:pPr>
            <a:r>
              <a:rPr lang="en-US" sz="1050" dirty="0">
                <a:effectLst/>
                <a:latin typeface="Calibri Light" panose="020F0302020204030204" pitchFamily="34" charset="0"/>
                <a:ea typeface="Calibri" panose="020F0502020204030204" pitchFamily="34" charset="0"/>
                <a:cs typeface="Calibri Light" panose="020F0302020204030204" pitchFamily="34" charset="0"/>
              </a:rPr>
              <a:t>[30] R. S. Heffner and H. E. Heffner, "Hearing in domestic pigs (Sus scrofa) and goats (Capra </a:t>
            </a:r>
            <a:r>
              <a:rPr lang="en-US" sz="1050" dirty="0" err="1">
                <a:effectLst/>
                <a:latin typeface="Calibri Light" panose="020F0302020204030204" pitchFamily="34" charset="0"/>
                <a:ea typeface="Calibri" panose="020F0502020204030204" pitchFamily="34" charset="0"/>
                <a:cs typeface="Calibri Light" panose="020F0302020204030204" pitchFamily="34" charset="0"/>
              </a:rPr>
              <a:t>hircus</a:t>
            </a:r>
            <a:r>
              <a:rPr lang="en-US" sz="1050" dirty="0">
                <a:effectLst/>
                <a:latin typeface="Calibri Light" panose="020F0302020204030204" pitchFamily="34" charset="0"/>
                <a:ea typeface="Calibri" panose="020F0502020204030204" pitchFamily="34" charset="0"/>
                <a:cs typeface="Calibri Light" panose="020F0302020204030204" pitchFamily="34" charset="0"/>
              </a:rPr>
              <a:t>)," Hearing Research, vol. 48, no. 3, pp. 231-240, October 1990. [Online]. Available: Scopus, https://</a:t>
            </a:r>
            <a:r>
              <a:rPr lang="en-US" sz="1050" dirty="0" err="1">
                <a:effectLst/>
                <a:latin typeface="Calibri Light" panose="020F0302020204030204" pitchFamily="34" charset="0"/>
                <a:ea typeface="Calibri" panose="020F0502020204030204" pitchFamily="34" charset="0"/>
                <a:cs typeface="Calibri Light" panose="020F0302020204030204" pitchFamily="34" charset="0"/>
              </a:rPr>
              <a:t>www.scopus.com</a:t>
            </a:r>
            <a:r>
              <a:rPr lang="en-US" sz="1050" dirty="0">
                <a:effectLst/>
                <a:latin typeface="Calibri Light" panose="020F0302020204030204" pitchFamily="34" charset="0"/>
                <a:ea typeface="Calibri" panose="020F0502020204030204" pitchFamily="34" charset="0"/>
                <a:cs typeface="Calibri Light" panose="020F0302020204030204" pitchFamily="34" charset="0"/>
              </a:rPr>
              <a:t>/search/</a:t>
            </a:r>
            <a:r>
              <a:rPr lang="en-US" sz="1050" dirty="0" err="1">
                <a:effectLst/>
                <a:latin typeface="Calibri Light" panose="020F0302020204030204" pitchFamily="34" charset="0"/>
                <a:ea typeface="Calibri" panose="020F0502020204030204" pitchFamily="34" charset="0"/>
                <a:cs typeface="Calibri Light" panose="020F0302020204030204" pitchFamily="34" charset="0"/>
              </a:rPr>
              <a:t>form.uri?display</a:t>
            </a:r>
            <a:r>
              <a:rPr lang="en-US" sz="1050" dirty="0">
                <a:effectLst/>
                <a:latin typeface="Calibri Light" panose="020F0302020204030204" pitchFamily="34" charset="0"/>
                <a:ea typeface="Calibri" panose="020F0502020204030204" pitchFamily="34" charset="0"/>
                <a:cs typeface="Calibri Light" panose="020F0302020204030204" pitchFamily="34" charset="0"/>
              </a:rPr>
              <a:t>=</a:t>
            </a:r>
            <a:r>
              <a:rPr lang="en-US" sz="1050" dirty="0" err="1">
                <a:effectLst/>
                <a:latin typeface="Calibri Light" panose="020F0302020204030204" pitchFamily="34" charset="0"/>
                <a:ea typeface="Calibri" panose="020F0502020204030204" pitchFamily="34" charset="0"/>
                <a:cs typeface="Calibri Light" panose="020F0302020204030204" pitchFamily="34" charset="0"/>
              </a:rPr>
              <a:t>basic#basic</a:t>
            </a:r>
            <a:r>
              <a:rPr lang="en-US" sz="1050" dirty="0">
                <a:effectLst/>
                <a:latin typeface="Calibri Light" panose="020F0302020204030204" pitchFamily="34" charset="0"/>
                <a:ea typeface="Calibri" panose="020F0502020204030204" pitchFamily="34" charset="0"/>
                <a:cs typeface="Calibri Light" panose="020F0302020204030204" pitchFamily="34" charset="0"/>
              </a:rPr>
              <a:t>. [Accessed Oct. 28, 2023].</a:t>
            </a:r>
            <a:endParaRPr lang="en-TR" sz="1050" dirty="0">
              <a:effectLst/>
              <a:latin typeface="Calibri Light" panose="020F0302020204030204" pitchFamily="34" charset="0"/>
              <a:ea typeface="Calibri" panose="020F0502020204030204" pitchFamily="34" charset="0"/>
              <a:cs typeface="Calibri Light" panose="020F0302020204030204" pitchFamily="34" charset="0"/>
            </a:endParaRPr>
          </a:p>
        </p:txBody>
      </p:sp>
    </p:spTree>
    <p:extLst>
      <p:ext uri="{BB962C8B-B14F-4D97-AF65-F5344CB8AC3E}">
        <p14:creationId xmlns:p14="http://schemas.microsoft.com/office/powerpoint/2010/main" val="419700243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EBD6B5-25D9-75A1-EC93-E3651E13AB5B}"/>
              </a:ext>
            </a:extLst>
          </p:cNvPr>
          <p:cNvSpPr>
            <a:spLocks noGrp="1"/>
          </p:cNvSpPr>
          <p:nvPr>
            <p:ph type="title"/>
          </p:nvPr>
        </p:nvSpPr>
        <p:spPr>
          <a:xfrm>
            <a:off x="333630" y="297249"/>
            <a:ext cx="9905998" cy="1080977"/>
          </a:xfrm>
        </p:spPr>
        <p:txBody>
          <a:bodyPr>
            <a:normAutofit/>
          </a:bodyPr>
          <a:lstStyle/>
          <a:p>
            <a:r>
              <a:rPr lang="en-US" sz="4800" dirty="0">
                <a:latin typeface="Calibri Light" panose="020F0302020204030204" pitchFamily="34" charset="0"/>
                <a:cs typeface="Calibri Light" panose="020F0302020204030204" pitchFamily="34" charset="0"/>
              </a:rPr>
              <a:t>6.0 References</a:t>
            </a:r>
          </a:p>
        </p:txBody>
      </p:sp>
      <p:sp>
        <p:nvSpPr>
          <p:cNvPr id="5" name="Slide Number Placeholder 4">
            <a:extLst>
              <a:ext uri="{FF2B5EF4-FFF2-40B4-BE49-F238E27FC236}">
                <a16:creationId xmlns:a16="http://schemas.microsoft.com/office/drawing/2014/main" id="{29538FD9-0754-FCC6-8BE2-CA5CAA9B6EBE}"/>
              </a:ext>
            </a:extLst>
          </p:cNvPr>
          <p:cNvSpPr>
            <a:spLocks noGrp="1"/>
          </p:cNvSpPr>
          <p:nvPr>
            <p:ph type="sldNum" sz="quarter" idx="12"/>
          </p:nvPr>
        </p:nvSpPr>
        <p:spPr/>
        <p:txBody>
          <a:bodyPr/>
          <a:lstStyle/>
          <a:p>
            <a:fld id="{1DF045EC-48BF-BA44-998E-8ED3EE7B226A}" type="slidenum">
              <a:rPr lang="en-US" smtClean="0"/>
              <a:t>46</a:t>
            </a:fld>
            <a:endParaRPr lang="en-US"/>
          </a:p>
        </p:txBody>
      </p:sp>
      <p:sp>
        <p:nvSpPr>
          <p:cNvPr id="7" name="TextBox 6">
            <a:extLst>
              <a:ext uri="{FF2B5EF4-FFF2-40B4-BE49-F238E27FC236}">
                <a16:creationId xmlns:a16="http://schemas.microsoft.com/office/drawing/2014/main" id="{EE2CE2FB-A8C7-71E1-0E1F-792D09022606}"/>
              </a:ext>
            </a:extLst>
          </p:cNvPr>
          <p:cNvSpPr txBox="1"/>
          <p:nvPr/>
        </p:nvSpPr>
        <p:spPr>
          <a:xfrm>
            <a:off x="333630" y="1436271"/>
            <a:ext cx="10455965" cy="5124480"/>
          </a:xfrm>
          <a:prstGeom prst="rect">
            <a:avLst/>
          </a:prstGeom>
          <a:noFill/>
        </p:spPr>
        <p:txBody>
          <a:bodyPr wrap="square" rtlCol="0">
            <a:spAutoFit/>
          </a:bodyPr>
          <a:lstStyle/>
          <a:p>
            <a:pPr marL="450215" indent="-450215" algn="just">
              <a:spcAft>
                <a:spcPts val="1000"/>
              </a:spcAft>
            </a:pPr>
            <a:r>
              <a:rPr lang="en-US" sz="1050" dirty="0">
                <a:effectLst/>
                <a:latin typeface="Calibri Light" panose="020F0302020204030204" pitchFamily="34" charset="0"/>
                <a:ea typeface="Calibri" panose="020F0502020204030204" pitchFamily="34" charset="0"/>
                <a:cs typeface="Calibri Light" panose="020F0302020204030204" pitchFamily="34" charset="0"/>
              </a:rPr>
              <a:t>[31] H. D. Patil and N. F. Ansari, "Intrusion detection and repellent system for wild animals using artificial intelligence of things," in Proc. of the 2022 Int. Conf. on Computing, Communication and Power Technology (IC3P), 7-8 January 2022, Visakhapatnam, India [Online]. Available: IEEE Xplore, http://</a:t>
            </a:r>
            <a:r>
              <a:rPr lang="en-US" sz="1050" dirty="0" err="1">
                <a:effectLst/>
                <a:latin typeface="Calibri Light" panose="020F0302020204030204" pitchFamily="34" charset="0"/>
                <a:ea typeface="Calibri" panose="020F0502020204030204" pitchFamily="34" charset="0"/>
                <a:cs typeface="Calibri Light" panose="020F0302020204030204" pitchFamily="34" charset="0"/>
              </a:rPr>
              <a:t>www.ieee.org</a:t>
            </a:r>
            <a:r>
              <a:rPr lang="en-US" sz="1050" dirty="0">
                <a:effectLst/>
                <a:latin typeface="Calibri Light" panose="020F0302020204030204" pitchFamily="34" charset="0"/>
                <a:ea typeface="Calibri" panose="020F0502020204030204" pitchFamily="34" charset="0"/>
                <a:cs typeface="Calibri Light" panose="020F0302020204030204" pitchFamily="34" charset="0"/>
              </a:rPr>
              <a:t>. [Accessed: 28 Oct. 2023].</a:t>
            </a:r>
            <a:endParaRPr lang="en-TR" sz="1050" dirty="0">
              <a:effectLst/>
              <a:latin typeface="Calibri Light" panose="020F0302020204030204" pitchFamily="34" charset="0"/>
              <a:ea typeface="Calibri" panose="020F0502020204030204" pitchFamily="34" charset="0"/>
              <a:cs typeface="Calibri Light" panose="020F0302020204030204" pitchFamily="34" charset="0"/>
            </a:endParaRPr>
          </a:p>
          <a:p>
            <a:pPr marL="450215" indent="-450215" algn="just">
              <a:spcAft>
                <a:spcPts val="1000"/>
              </a:spcAft>
            </a:pPr>
            <a:r>
              <a:rPr lang="en-US" sz="1050" dirty="0">
                <a:effectLst/>
                <a:latin typeface="Calibri Light" panose="020F0302020204030204" pitchFamily="34" charset="0"/>
                <a:ea typeface="Calibri" panose="020F0502020204030204" pitchFamily="34" charset="0"/>
                <a:cs typeface="Calibri Light" panose="020F0302020204030204" pitchFamily="34" charset="0"/>
              </a:rPr>
              <a:t>[32] J. Andrews, M. </a:t>
            </a:r>
            <a:r>
              <a:rPr lang="en-US" sz="1050" dirty="0" err="1">
                <a:effectLst/>
                <a:latin typeface="Calibri Light" panose="020F0302020204030204" pitchFamily="34" charset="0"/>
                <a:ea typeface="Calibri" panose="020F0502020204030204" pitchFamily="34" charset="0"/>
                <a:cs typeface="Calibri Light" panose="020F0302020204030204" pitchFamily="34" charset="0"/>
              </a:rPr>
              <a:t>Kowsika</a:t>
            </a:r>
            <a:r>
              <a:rPr lang="en-US" sz="1050" dirty="0">
                <a:effectLst/>
                <a:latin typeface="Calibri Light" panose="020F0302020204030204" pitchFamily="34" charset="0"/>
                <a:ea typeface="Calibri" panose="020F0502020204030204" pitchFamily="34" charset="0"/>
                <a:cs typeface="Calibri Light" panose="020F0302020204030204" pitchFamily="34" charset="0"/>
              </a:rPr>
              <a:t>, A. Vakil, and J. Li, “A motion-induced passive infrared (PIR) sensor for stationary human occupancy detection,” in Proc. of the 2020 IEEE/ION Position, Location and Navigation Symposium (PLANS), 20-23 April 2020, Portland, USA [Online]. Available: IEEE Xplore, http://</a:t>
            </a:r>
            <a:r>
              <a:rPr lang="en-US" sz="1050" dirty="0" err="1">
                <a:effectLst/>
                <a:latin typeface="Calibri Light" panose="020F0302020204030204" pitchFamily="34" charset="0"/>
                <a:ea typeface="Calibri" panose="020F0502020204030204" pitchFamily="34" charset="0"/>
                <a:cs typeface="Calibri Light" panose="020F0302020204030204" pitchFamily="34" charset="0"/>
              </a:rPr>
              <a:t>www.ieee.org</a:t>
            </a:r>
            <a:r>
              <a:rPr lang="en-US" sz="1050" dirty="0">
                <a:effectLst/>
                <a:latin typeface="Calibri Light" panose="020F0302020204030204" pitchFamily="34" charset="0"/>
                <a:ea typeface="Calibri" panose="020F0502020204030204" pitchFamily="34" charset="0"/>
                <a:cs typeface="Calibri Light" panose="020F0302020204030204" pitchFamily="34" charset="0"/>
              </a:rPr>
              <a:t>. [Accessed: 28 Oct. 2023].</a:t>
            </a:r>
            <a:endParaRPr lang="en-TR" sz="1050" dirty="0">
              <a:effectLst/>
              <a:latin typeface="Calibri Light" panose="020F0302020204030204" pitchFamily="34" charset="0"/>
              <a:ea typeface="Calibri" panose="020F0502020204030204" pitchFamily="34" charset="0"/>
              <a:cs typeface="Calibri Light" panose="020F0302020204030204" pitchFamily="34" charset="0"/>
            </a:endParaRPr>
          </a:p>
          <a:p>
            <a:pPr marL="450215" indent="-450215" algn="just">
              <a:spcAft>
                <a:spcPts val="1000"/>
              </a:spcAft>
            </a:pPr>
            <a:r>
              <a:rPr lang="en-US" sz="1050" dirty="0">
                <a:effectLst/>
                <a:latin typeface="Calibri Light" panose="020F0302020204030204" pitchFamily="34" charset="0"/>
                <a:ea typeface="Calibri" panose="020F0502020204030204" pitchFamily="34" charset="0"/>
                <a:cs typeface="Calibri Light" panose="020F0302020204030204" pitchFamily="34" charset="0"/>
              </a:rPr>
              <a:t>[33] S. Yang, H. Ge, and Q. Li, “Infrared night camouflage target detection algorithm based on improved YOLO v3,” in Proc of the 2022 IEEE 8th Int. Conf. on Computer and Communications (ICCC), 9-12 December 2022, Chengdu, China [Online]. Available: IEEE Xplore, http://</a:t>
            </a:r>
            <a:r>
              <a:rPr lang="en-US" sz="1050" dirty="0" err="1">
                <a:effectLst/>
                <a:latin typeface="Calibri Light" panose="020F0302020204030204" pitchFamily="34" charset="0"/>
                <a:ea typeface="Calibri" panose="020F0502020204030204" pitchFamily="34" charset="0"/>
                <a:cs typeface="Calibri Light" panose="020F0302020204030204" pitchFamily="34" charset="0"/>
              </a:rPr>
              <a:t>www.ieee.org</a:t>
            </a:r>
            <a:r>
              <a:rPr lang="en-US" sz="1050" dirty="0">
                <a:effectLst/>
                <a:latin typeface="Calibri Light" panose="020F0302020204030204" pitchFamily="34" charset="0"/>
                <a:ea typeface="Calibri" panose="020F0502020204030204" pitchFamily="34" charset="0"/>
                <a:cs typeface="Calibri Light" panose="020F0302020204030204" pitchFamily="34" charset="0"/>
              </a:rPr>
              <a:t>. [Accessed: 28 Oct. 2023].</a:t>
            </a:r>
            <a:endParaRPr lang="en-TR" sz="1050" dirty="0">
              <a:effectLst/>
              <a:latin typeface="Calibri Light" panose="020F0302020204030204" pitchFamily="34" charset="0"/>
              <a:ea typeface="Calibri" panose="020F0502020204030204" pitchFamily="34" charset="0"/>
              <a:cs typeface="Calibri Light" panose="020F0302020204030204" pitchFamily="34" charset="0"/>
            </a:endParaRPr>
          </a:p>
          <a:p>
            <a:pPr marL="450215" indent="-450215" algn="just">
              <a:spcAft>
                <a:spcPts val="1000"/>
              </a:spcAft>
            </a:pPr>
            <a:r>
              <a:rPr lang="en-US" sz="1050" dirty="0">
                <a:effectLst/>
                <a:latin typeface="Calibri Light" panose="020F0302020204030204" pitchFamily="34" charset="0"/>
                <a:ea typeface="Calibri" panose="020F0502020204030204" pitchFamily="34" charset="0"/>
                <a:cs typeface="Calibri Light" panose="020F0302020204030204" pitchFamily="34" charset="0"/>
              </a:rPr>
              <a:t>[34] M. Sharmila F, C. K. Amal Kumar, A. Varsha D, and E. </a:t>
            </a:r>
            <a:r>
              <a:rPr lang="en-US" sz="1050" dirty="0" err="1">
                <a:effectLst/>
                <a:latin typeface="Calibri Light" panose="020F0302020204030204" pitchFamily="34" charset="0"/>
                <a:ea typeface="Calibri" panose="020F0502020204030204" pitchFamily="34" charset="0"/>
                <a:cs typeface="Calibri Light" panose="020F0302020204030204" pitchFamily="34" charset="0"/>
              </a:rPr>
              <a:t>Sarayu</a:t>
            </a:r>
            <a:r>
              <a:rPr lang="en-US" sz="1050" dirty="0">
                <a:effectLst/>
                <a:latin typeface="Calibri Light" panose="020F0302020204030204" pitchFamily="34" charset="0"/>
                <a:ea typeface="Calibri" panose="020F0502020204030204" pitchFamily="34" charset="0"/>
                <a:cs typeface="Calibri Light" panose="020F0302020204030204" pitchFamily="34" charset="0"/>
              </a:rPr>
              <a:t>, "Animal repellent system for smart farming using AI and Edge Computing," in Proc. of the 2022 8th Int. Conf. on Advanced Computing and Communication Systems (ICACCS), 25-26 March 2022, Coimbatore, India [Online]. Available: IEEE Xplore, http://</a:t>
            </a:r>
            <a:r>
              <a:rPr lang="en-US" sz="1050" dirty="0" err="1">
                <a:effectLst/>
                <a:latin typeface="Calibri Light" panose="020F0302020204030204" pitchFamily="34" charset="0"/>
                <a:ea typeface="Calibri" panose="020F0502020204030204" pitchFamily="34" charset="0"/>
                <a:cs typeface="Calibri Light" panose="020F0302020204030204" pitchFamily="34" charset="0"/>
              </a:rPr>
              <a:t>www.ieee.org</a:t>
            </a:r>
            <a:r>
              <a:rPr lang="en-US" sz="1050" dirty="0">
                <a:effectLst/>
                <a:latin typeface="Calibri Light" panose="020F0302020204030204" pitchFamily="34" charset="0"/>
                <a:ea typeface="Calibri" panose="020F0502020204030204" pitchFamily="34" charset="0"/>
                <a:cs typeface="Calibri Light" panose="020F0302020204030204" pitchFamily="34" charset="0"/>
              </a:rPr>
              <a:t>. [Accessed: 28 Oct. 2023].</a:t>
            </a:r>
            <a:endParaRPr lang="en-TR" sz="1050" dirty="0">
              <a:effectLst/>
              <a:latin typeface="Calibri Light" panose="020F0302020204030204" pitchFamily="34" charset="0"/>
              <a:ea typeface="Calibri" panose="020F0502020204030204" pitchFamily="34" charset="0"/>
              <a:cs typeface="Calibri Light" panose="020F0302020204030204" pitchFamily="34" charset="0"/>
            </a:endParaRPr>
          </a:p>
          <a:p>
            <a:pPr marL="450215" indent="-450215">
              <a:spcAft>
                <a:spcPts val="1000"/>
              </a:spcAft>
            </a:pPr>
            <a:r>
              <a:rPr lang="en-US" sz="1050" dirty="0">
                <a:effectLst/>
                <a:latin typeface="Calibri Light" panose="020F0302020204030204" pitchFamily="34" charset="0"/>
                <a:ea typeface="Calibri" panose="020F0502020204030204" pitchFamily="34" charset="0"/>
                <a:cs typeface="Calibri Light" panose="020F0302020204030204" pitchFamily="34" charset="0"/>
              </a:rPr>
              <a:t>[35] D. </a:t>
            </a:r>
            <a:r>
              <a:rPr lang="en-US" sz="1050" dirty="0" err="1">
                <a:effectLst/>
                <a:latin typeface="Calibri Light" panose="020F0302020204030204" pitchFamily="34" charset="0"/>
                <a:ea typeface="Calibri" panose="020F0502020204030204" pitchFamily="34" charset="0"/>
                <a:cs typeface="Calibri Light" panose="020F0302020204030204" pitchFamily="34" charset="0"/>
              </a:rPr>
              <a:t>Carniato</a:t>
            </a:r>
            <a:r>
              <a:rPr lang="en-US" sz="1050" dirty="0">
                <a:effectLst/>
                <a:latin typeface="Calibri Light" panose="020F0302020204030204" pitchFamily="34" charset="0"/>
                <a:ea typeface="Calibri" panose="020F0502020204030204" pitchFamily="34" charset="0"/>
                <a:cs typeface="Calibri Light" panose="020F0302020204030204" pitchFamily="34" charset="0"/>
              </a:rPr>
              <a:t>, J. Sereno, J. Vicente, J. A. Blanco, M. </a:t>
            </a:r>
            <a:r>
              <a:rPr lang="en-US" sz="1050" dirty="0" err="1">
                <a:effectLst/>
                <a:latin typeface="Calibri Light" panose="020F0302020204030204" pitchFamily="34" charset="0"/>
                <a:ea typeface="Calibri" panose="020F0502020204030204" pitchFamily="34" charset="0"/>
                <a:cs typeface="Calibri Light" panose="020F0302020204030204" pitchFamily="34" charset="0"/>
              </a:rPr>
              <a:t>Scandura</a:t>
            </a:r>
            <a:r>
              <a:rPr lang="en-US" sz="1050" dirty="0">
                <a:effectLst/>
                <a:latin typeface="Calibri Light" panose="020F0302020204030204" pitchFamily="34" charset="0"/>
                <a:ea typeface="Calibri" panose="020F0502020204030204" pitchFamily="34" charset="0"/>
                <a:cs typeface="Calibri Light" panose="020F0302020204030204" pitchFamily="34" charset="0"/>
              </a:rPr>
              <a:t>, M. </a:t>
            </a:r>
            <a:r>
              <a:rPr lang="en-US" sz="1050" dirty="0" err="1">
                <a:effectLst/>
                <a:latin typeface="Calibri Light" panose="020F0302020204030204" pitchFamily="34" charset="0"/>
                <a:ea typeface="Calibri" panose="020F0502020204030204" pitchFamily="34" charset="0"/>
                <a:cs typeface="Calibri Light" panose="020F0302020204030204" pitchFamily="34" charset="0"/>
              </a:rPr>
              <a:t>Apollonio</a:t>
            </a:r>
            <a:r>
              <a:rPr lang="en-US" sz="1050" dirty="0">
                <a:effectLst/>
                <a:latin typeface="Calibri Light" panose="020F0302020204030204" pitchFamily="34" charset="0"/>
                <a:ea typeface="Calibri" panose="020F0502020204030204" pitchFamily="34" charset="0"/>
                <a:cs typeface="Calibri Light" panose="020F0302020204030204" pitchFamily="34" charset="0"/>
              </a:rPr>
              <a:t>, P. Palencia, and P. Acevedo, "Implementing practical methods to estimate the population density of wild boar and other wild mammals: field trials and development of automatic identification," EFSA Supporting Publications, vol. 19, no. 9, pp. 1-48, August 2022. [Online]. Available: Academic Search Ultimate, https://</a:t>
            </a:r>
            <a:r>
              <a:rPr lang="en-US" sz="1050" dirty="0" err="1">
                <a:effectLst/>
                <a:latin typeface="Calibri Light" panose="020F0302020204030204" pitchFamily="34" charset="0"/>
                <a:ea typeface="Calibri" panose="020F0502020204030204" pitchFamily="34" charset="0"/>
                <a:cs typeface="Calibri Light" panose="020F0302020204030204" pitchFamily="34" charset="0"/>
              </a:rPr>
              <a:t>www.ebsco.com</a:t>
            </a:r>
            <a:r>
              <a:rPr lang="en-US" sz="1050" dirty="0">
                <a:effectLst/>
                <a:latin typeface="Calibri Light" panose="020F0302020204030204" pitchFamily="34" charset="0"/>
                <a:ea typeface="Calibri" panose="020F0502020204030204" pitchFamily="34" charset="0"/>
                <a:cs typeface="Calibri Light" panose="020F0302020204030204" pitchFamily="34" charset="0"/>
              </a:rPr>
              <a:t>/products/research-databases/academic-search-ultimate. [Accessed Oct. 28, 2023].</a:t>
            </a:r>
            <a:endParaRPr lang="en-TR" sz="1050" dirty="0">
              <a:effectLst/>
              <a:latin typeface="Calibri Light" panose="020F0302020204030204" pitchFamily="34" charset="0"/>
              <a:ea typeface="Calibri" panose="020F0502020204030204" pitchFamily="34" charset="0"/>
              <a:cs typeface="Calibri Light" panose="020F0302020204030204" pitchFamily="34" charset="0"/>
            </a:endParaRPr>
          </a:p>
          <a:p>
            <a:pPr marL="450215" indent="-450215">
              <a:spcAft>
                <a:spcPts val="1000"/>
              </a:spcAft>
            </a:pPr>
            <a:r>
              <a:rPr lang="en-US" sz="1050" dirty="0">
                <a:effectLst/>
                <a:latin typeface="Calibri Light" panose="020F0302020204030204" pitchFamily="34" charset="0"/>
                <a:ea typeface="Calibri" panose="020F0502020204030204" pitchFamily="34" charset="0"/>
                <a:cs typeface="Calibri Light" panose="020F0302020204030204" pitchFamily="34" charset="0"/>
              </a:rPr>
              <a:t>[36] S. McLeod, “Feasibility studies for novel and complex projects: Principles synthesized through an integrative review,” Project Leadership and Society, vol. 2, December 2022. [Online]. Available: ScienceDirect, https://</a:t>
            </a:r>
            <a:r>
              <a:rPr lang="en-US" sz="1050" dirty="0" err="1">
                <a:effectLst/>
                <a:latin typeface="Calibri Light" panose="020F0302020204030204" pitchFamily="34" charset="0"/>
                <a:ea typeface="Calibri" panose="020F0502020204030204" pitchFamily="34" charset="0"/>
                <a:cs typeface="Calibri Light" panose="020F0302020204030204" pitchFamily="34" charset="0"/>
              </a:rPr>
              <a:t>www.sciencedirect.com</a:t>
            </a:r>
            <a:r>
              <a:rPr lang="en-US" sz="1050" dirty="0">
                <a:effectLst/>
                <a:latin typeface="Calibri Light" panose="020F0302020204030204" pitchFamily="34" charset="0"/>
                <a:ea typeface="Calibri" panose="020F0502020204030204" pitchFamily="34" charset="0"/>
                <a:cs typeface="Calibri Light" panose="020F0302020204030204" pitchFamily="34" charset="0"/>
              </a:rPr>
              <a:t>. [Accessed Oct. 28, 2023].</a:t>
            </a:r>
            <a:endParaRPr lang="en-TR" sz="1050" dirty="0">
              <a:effectLst/>
              <a:latin typeface="Calibri Light" panose="020F0302020204030204" pitchFamily="34" charset="0"/>
              <a:ea typeface="Calibri" panose="020F0502020204030204" pitchFamily="34" charset="0"/>
              <a:cs typeface="Calibri Light" panose="020F0302020204030204" pitchFamily="34" charset="0"/>
            </a:endParaRPr>
          </a:p>
          <a:p>
            <a:pPr marL="450215" indent="-450215">
              <a:spcAft>
                <a:spcPts val="1000"/>
              </a:spcAft>
            </a:pPr>
            <a:r>
              <a:rPr lang="en-US" sz="1050" dirty="0">
                <a:effectLst/>
                <a:latin typeface="Calibri Light" panose="020F0302020204030204" pitchFamily="34" charset="0"/>
                <a:ea typeface="Calibri" panose="020F0502020204030204" pitchFamily="34" charset="0"/>
                <a:cs typeface="Calibri Light" panose="020F0302020204030204" pitchFamily="34" charset="0"/>
              </a:rPr>
              <a:t>[37] X. Wang, Z. Du, Y. Wang, J. Wang, S. Huang, Y. Wang, J. Gu, W. Deng, S. Gilmour, J. Li, and Y. Hao, "Impact and cost-effectiveness of biomedical interventions on adult Hepatitis B elimination in China: A mathematical modeling study," Journal of Epidemiology and Global Health, vol. 13, no. 3, pp. 517-527, June 2023. [Online]. Available: Springer Nature Journals, https://</a:t>
            </a:r>
            <a:r>
              <a:rPr lang="en-US" sz="1050" dirty="0" err="1">
                <a:effectLst/>
                <a:latin typeface="Calibri Light" panose="020F0302020204030204" pitchFamily="34" charset="0"/>
                <a:ea typeface="Calibri" panose="020F0502020204030204" pitchFamily="34" charset="0"/>
                <a:cs typeface="Calibri Light" panose="020F0302020204030204" pitchFamily="34" charset="0"/>
              </a:rPr>
              <a:t>www.springernature.com</a:t>
            </a:r>
            <a:r>
              <a:rPr lang="en-US" sz="1050" dirty="0">
                <a:effectLst/>
                <a:latin typeface="Calibri Light" panose="020F0302020204030204" pitchFamily="34" charset="0"/>
                <a:ea typeface="Calibri" panose="020F0502020204030204" pitchFamily="34" charset="0"/>
                <a:cs typeface="Calibri Light" panose="020F0302020204030204" pitchFamily="34" charset="0"/>
              </a:rPr>
              <a:t>/</a:t>
            </a:r>
            <a:r>
              <a:rPr lang="en-US" sz="1050" dirty="0" err="1">
                <a:effectLst/>
                <a:latin typeface="Calibri Light" panose="020F0302020204030204" pitchFamily="34" charset="0"/>
                <a:ea typeface="Calibri" panose="020F0502020204030204" pitchFamily="34" charset="0"/>
                <a:cs typeface="Calibri Light" panose="020F0302020204030204" pitchFamily="34" charset="0"/>
              </a:rPr>
              <a:t>gp</a:t>
            </a:r>
            <a:r>
              <a:rPr lang="en-US" sz="1050" dirty="0">
                <a:effectLst/>
                <a:latin typeface="Calibri Light" panose="020F0302020204030204" pitchFamily="34" charset="0"/>
                <a:ea typeface="Calibri" panose="020F0502020204030204" pitchFamily="34" charset="0"/>
                <a:cs typeface="Calibri Light" panose="020F0302020204030204" pitchFamily="34" charset="0"/>
              </a:rPr>
              <a:t>/products/journals. [Accessed Oct. 28, 2023].</a:t>
            </a:r>
            <a:endParaRPr lang="en-TR" sz="1050" dirty="0">
              <a:effectLst/>
              <a:latin typeface="Calibri Light" panose="020F0302020204030204" pitchFamily="34" charset="0"/>
              <a:ea typeface="Calibri" panose="020F0502020204030204" pitchFamily="34" charset="0"/>
              <a:cs typeface="Calibri Light" panose="020F0302020204030204" pitchFamily="34" charset="0"/>
            </a:endParaRPr>
          </a:p>
          <a:p>
            <a:pPr marL="450215" indent="-450215">
              <a:spcAft>
                <a:spcPts val="1000"/>
              </a:spcAft>
            </a:pPr>
            <a:r>
              <a:rPr lang="en-US" sz="1050" dirty="0">
                <a:effectLst/>
                <a:latin typeface="Calibri Light" panose="020F0302020204030204" pitchFamily="34" charset="0"/>
                <a:ea typeface="Calibri" panose="020F0502020204030204" pitchFamily="34" charset="0"/>
                <a:cs typeface="Calibri Light" panose="020F0302020204030204" pitchFamily="34" charset="0"/>
              </a:rPr>
              <a:t>[38] D. W. North, "Engineering a safer world: systems thinking applied to safety," Risk Analysis, vol. 34, no. 2, pp. 391-396, February 2014. [Online]. Available: Science Citation Index Expanded, https://</a:t>
            </a:r>
            <a:r>
              <a:rPr lang="en-US" sz="1050" dirty="0" err="1">
                <a:effectLst/>
                <a:latin typeface="Calibri Light" panose="020F0302020204030204" pitchFamily="34" charset="0"/>
                <a:ea typeface="Calibri" panose="020F0502020204030204" pitchFamily="34" charset="0"/>
                <a:cs typeface="Calibri Light" panose="020F0302020204030204" pitchFamily="34" charset="0"/>
              </a:rPr>
              <a:t>clarivate.com</a:t>
            </a:r>
            <a:r>
              <a:rPr lang="en-US" sz="1050" dirty="0">
                <a:effectLst/>
                <a:latin typeface="Calibri Light" panose="020F0302020204030204" pitchFamily="34" charset="0"/>
                <a:ea typeface="Calibri" panose="020F0502020204030204" pitchFamily="34" charset="0"/>
                <a:cs typeface="Calibri Light" panose="020F0302020204030204" pitchFamily="34" charset="0"/>
              </a:rPr>
              <a:t>/products/scientific-and-academic-research/research-discovery-and-workflow-solutions/</a:t>
            </a:r>
            <a:r>
              <a:rPr lang="en-US" sz="1050" dirty="0" err="1">
                <a:effectLst/>
                <a:latin typeface="Calibri Light" panose="020F0302020204030204" pitchFamily="34" charset="0"/>
                <a:ea typeface="Calibri" panose="020F0502020204030204" pitchFamily="34" charset="0"/>
                <a:cs typeface="Calibri Light" panose="020F0302020204030204" pitchFamily="34" charset="0"/>
              </a:rPr>
              <a:t>webofscience</a:t>
            </a:r>
            <a:r>
              <a:rPr lang="en-US" sz="1050" dirty="0">
                <a:effectLst/>
                <a:latin typeface="Calibri Light" panose="020F0302020204030204" pitchFamily="34" charset="0"/>
                <a:ea typeface="Calibri" panose="020F0502020204030204" pitchFamily="34" charset="0"/>
                <a:cs typeface="Calibri Light" panose="020F0302020204030204" pitchFamily="34" charset="0"/>
              </a:rPr>
              <a:t>-platform/web-of-science-core-collection/science-citation-index-expanded/. [Accessed Oct. 28, 2023].</a:t>
            </a:r>
            <a:endParaRPr lang="en-TR" sz="1050" dirty="0">
              <a:effectLst/>
              <a:latin typeface="Calibri Light" panose="020F0302020204030204" pitchFamily="34" charset="0"/>
              <a:ea typeface="Calibri" panose="020F0502020204030204" pitchFamily="34" charset="0"/>
              <a:cs typeface="Calibri Light" panose="020F0302020204030204" pitchFamily="34" charset="0"/>
            </a:endParaRPr>
          </a:p>
          <a:p>
            <a:pPr marL="450215" indent="-450215" algn="just">
              <a:spcAft>
                <a:spcPts val="1000"/>
              </a:spcAft>
            </a:pPr>
            <a:r>
              <a:rPr lang="en-US" sz="1050" dirty="0">
                <a:effectLst/>
                <a:latin typeface="Calibri Light" panose="020F0302020204030204" pitchFamily="34" charset="0"/>
                <a:ea typeface="Calibri" panose="020F0502020204030204" pitchFamily="34" charset="0"/>
                <a:cs typeface="Calibri Light" panose="020F0302020204030204" pitchFamily="34" charset="0"/>
              </a:rPr>
              <a:t>[39] J. </a:t>
            </a:r>
            <a:r>
              <a:rPr lang="en-US" sz="1050" dirty="0" err="1">
                <a:effectLst/>
                <a:latin typeface="Calibri Light" panose="020F0302020204030204" pitchFamily="34" charset="0"/>
                <a:ea typeface="Calibri" panose="020F0502020204030204" pitchFamily="34" charset="0"/>
                <a:cs typeface="Calibri Light" panose="020F0302020204030204" pitchFamily="34" charset="0"/>
              </a:rPr>
              <a:t>Rovira</a:t>
            </a:r>
            <a:r>
              <a:rPr lang="en-US" sz="1050" dirty="0">
                <a:effectLst/>
                <a:latin typeface="Calibri Light" panose="020F0302020204030204" pitchFamily="34" charset="0"/>
                <a:ea typeface="Calibri" panose="020F0502020204030204" pitchFamily="34" charset="0"/>
                <a:cs typeface="Calibri Light" panose="020F0302020204030204" pitchFamily="34" charset="0"/>
              </a:rPr>
              <a:t>, M. Nadal, M. </a:t>
            </a:r>
            <a:r>
              <a:rPr lang="en-US" sz="1050" dirty="0" err="1">
                <a:effectLst/>
                <a:latin typeface="Calibri Light" panose="020F0302020204030204" pitchFamily="34" charset="0"/>
                <a:ea typeface="Calibri" panose="020F0502020204030204" pitchFamily="34" charset="0"/>
                <a:cs typeface="Calibri Light" panose="020F0302020204030204" pitchFamily="34" charset="0"/>
              </a:rPr>
              <a:t>Schuhmacher</a:t>
            </a:r>
            <a:r>
              <a:rPr lang="en-US" sz="1050" dirty="0">
                <a:effectLst/>
                <a:latin typeface="Calibri Light" panose="020F0302020204030204" pitchFamily="34" charset="0"/>
                <a:ea typeface="Calibri" panose="020F0502020204030204" pitchFamily="34" charset="0"/>
                <a:cs typeface="Calibri Light" panose="020F0302020204030204" pitchFamily="34" charset="0"/>
              </a:rPr>
              <a:t>, and J. L. Domingo, "Human exposure to trace elements through the skin by direct contact with clothing: Risk assessment," Environmental Research, vol. 140, pp. 308-316, July 2015. [Online]. Available: ScienceDirect, https://</a:t>
            </a:r>
            <a:r>
              <a:rPr lang="en-US" sz="1050" dirty="0" err="1">
                <a:effectLst/>
                <a:latin typeface="Calibri Light" panose="020F0302020204030204" pitchFamily="34" charset="0"/>
                <a:ea typeface="Calibri" panose="020F0502020204030204" pitchFamily="34" charset="0"/>
                <a:cs typeface="Calibri Light" panose="020F0302020204030204" pitchFamily="34" charset="0"/>
              </a:rPr>
              <a:t>www.sciencedirect.com</a:t>
            </a:r>
            <a:r>
              <a:rPr lang="en-US" sz="1050" dirty="0">
                <a:effectLst/>
                <a:latin typeface="Calibri Light" panose="020F0302020204030204" pitchFamily="34" charset="0"/>
                <a:ea typeface="Calibri" panose="020F0502020204030204" pitchFamily="34" charset="0"/>
                <a:cs typeface="Calibri Light" panose="020F0302020204030204" pitchFamily="34" charset="0"/>
              </a:rPr>
              <a:t>. [Accessed Oct</a:t>
            </a:r>
            <a:r>
              <a:rPr lang="tr-TR" sz="1050" dirty="0">
                <a:effectLst/>
                <a:latin typeface="Calibri Light" panose="020F0302020204030204" pitchFamily="34" charset="0"/>
                <a:ea typeface="Calibri" panose="020F0502020204030204" pitchFamily="34" charset="0"/>
                <a:cs typeface="Calibri Light" panose="020F0302020204030204" pitchFamily="34" charset="0"/>
              </a:rPr>
              <a:t>.</a:t>
            </a:r>
            <a:r>
              <a:rPr lang="en-US" sz="1050" dirty="0">
                <a:effectLst/>
                <a:latin typeface="Calibri Light" panose="020F0302020204030204" pitchFamily="34" charset="0"/>
                <a:ea typeface="Calibri" panose="020F0502020204030204" pitchFamily="34" charset="0"/>
                <a:cs typeface="Calibri Light" panose="020F0302020204030204" pitchFamily="34" charset="0"/>
              </a:rPr>
              <a:t> 28, 2023].</a:t>
            </a:r>
            <a:endParaRPr lang="en-TR" sz="1050" dirty="0">
              <a:effectLst/>
              <a:latin typeface="Calibri Light" panose="020F0302020204030204" pitchFamily="34" charset="0"/>
              <a:ea typeface="Calibri" panose="020F0502020204030204" pitchFamily="34" charset="0"/>
              <a:cs typeface="Calibri Light" panose="020F0302020204030204" pitchFamily="34" charset="0"/>
            </a:endParaRPr>
          </a:p>
          <a:p>
            <a:pPr marL="450215" indent="-450215" algn="just">
              <a:spcAft>
                <a:spcPts val="1000"/>
              </a:spcAft>
            </a:pPr>
            <a:r>
              <a:rPr lang="en-US" sz="1050" dirty="0">
                <a:effectLst/>
                <a:latin typeface="Calibri Light" panose="020F0302020204030204" pitchFamily="34" charset="0"/>
                <a:ea typeface="Calibri" panose="020F0502020204030204" pitchFamily="34" charset="0"/>
                <a:cs typeface="Calibri Light" panose="020F0302020204030204" pitchFamily="34" charset="0"/>
              </a:rPr>
              <a:t>[40] P. C. Lyon, C. </a:t>
            </a:r>
            <a:r>
              <a:rPr lang="en-US" sz="1050" dirty="0" err="1">
                <a:effectLst/>
                <a:latin typeface="Calibri Light" panose="020F0302020204030204" pitchFamily="34" charset="0"/>
                <a:ea typeface="Calibri" panose="020F0502020204030204" pitchFamily="34" charset="0"/>
                <a:cs typeface="Calibri Light" panose="020F0302020204030204" pitchFamily="34" charset="0"/>
              </a:rPr>
              <a:t>Mannaris</a:t>
            </a:r>
            <a:r>
              <a:rPr lang="en-US" sz="1050" dirty="0">
                <a:effectLst/>
                <a:latin typeface="Calibri Light" panose="020F0302020204030204" pitchFamily="34" charset="0"/>
                <a:ea typeface="Calibri" panose="020F0502020204030204" pitchFamily="34" charset="0"/>
                <a:cs typeface="Calibri Light" panose="020F0302020204030204" pitchFamily="34" charset="0"/>
              </a:rPr>
              <a:t>, M. Gray, R. Carlisle, F. V. Gleeson, D. Cranston, F. Wu, and C. C. </a:t>
            </a:r>
            <a:r>
              <a:rPr lang="en-US" sz="1050" dirty="0" err="1">
                <a:effectLst/>
                <a:latin typeface="Calibri Light" panose="020F0302020204030204" pitchFamily="34" charset="0"/>
                <a:ea typeface="Calibri" panose="020F0502020204030204" pitchFamily="34" charset="0"/>
                <a:cs typeface="Calibri Light" panose="020F0302020204030204" pitchFamily="34" charset="0"/>
              </a:rPr>
              <a:t>Coussios</a:t>
            </a:r>
            <a:r>
              <a:rPr lang="en-US" sz="1050" dirty="0">
                <a:effectLst/>
                <a:latin typeface="Calibri Light" panose="020F0302020204030204" pitchFamily="34" charset="0"/>
                <a:ea typeface="Calibri" panose="020F0502020204030204" pitchFamily="34" charset="0"/>
                <a:cs typeface="Calibri Light" panose="020F0302020204030204" pitchFamily="34" charset="0"/>
              </a:rPr>
              <a:t>, "Large-volume hyperthermia for safe and cost-effective targeted drug delivery using a clinical ultrasound-guided focused ultrasound device," Ultrasound in Medicine &amp; Biology, vol. 47, no. 4, pp. 982-997, April 2021. [Online]. Available: Scopus, https://</a:t>
            </a:r>
            <a:r>
              <a:rPr lang="en-US" sz="1050" dirty="0" err="1">
                <a:effectLst/>
                <a:latin typeface="Calibri Light" panose="020F0302020204030204" pitchFamily="34" charset="0"/>
                <a:ea typeface="Calibri" panose="020F0502020204030204" pitchFamily="34" charset="0"/>
                <a:cs typeface="Calibri Light" panose="020F0302020204030204" pitchFamily="34" charset="0"/>
              </a:rPr>
              <a:t>www.scopus.com</a:t>
            </a:r>
            <a:r>
              <a:rPr lang="en-US" sz="1050" dirty="0">
                <a:effectLst/>
                <a:latin typeface="Calibri Light" panose="020F0302020204030204" pitchFamily="34" charset="0"/>
                <a:ea typeface="Calibri" panose="020F0502020204030204" pitchFamily="34" charset="0"/>
                <a:cs typeface="Calibri Light" panose="020F0302020204030204" pitchFamily="34" charset="0"/>
              </a:rPr>
              <a:t>/search/</a:t>
            </a:r>
            <a:r>
              <a:rPr lang="en-US" sz="1050" dirty="0" err="1">
                <a:effectLst/>
                <a:latin typeface="Calibri Light" panose="020F0302020204030204" pitchFamily="34" charset="0"/>
                <a:ea typeface="Calibri" panose="020F0502020204030204" pitchFamily="34" charset="0"/>
                <a:cs typeface="Calibri Light" panose="020F0302020204030204" pitchFamily="34" charset="0"/>
              </a:rPr>
              <a:t>form.uri?display</a:t>
            </a:r>
            <a:r>
              <a:rPr lang="en-US" sz="1050" dirty="0">
                <a:effectLst/>
                <a:latin typeface="Calibri Light" panose="020F0302020204030204" pitchFamily="34" charset="0"/>
                <a:ea typeface="Calibri" panose="020F0502020204030204" pitchFamily="34" charset="0"/>
                <a:cs typeface="Calibri Light" panose="020F0302020204030204" pitchFamily="34" charset="0"/>
              </a:rPr>
              <a:t>=</a:t>
            </a:r>
            <a:r>
              <a:rPr lang="en-US" sz="1050" dirty="0" err="1">
                <a:effectLst/>
                <a:latin typeface="Calibri Light" panose="020F0302020204030204" pitchFamily="34" charset="0"/>
                <a:ea typeface="Calibri" panose="020F0502020204030204" pitchFamily="34" charset="0"/>
                <a:cs typeface="Calibri Light" panose="020F0302020204030204" pitchFamily="34" charset="0"/>
              </a:rPr>
              <a:t>basic#basic</a:t>
            </a:r>
            <a:r>
              <a:rPr lang="en-US" sz="1050" dirty="0">
                <a:effectLst/>
                <a:latin typeface="Calibri Light" panose="020F0302020204030204" pitchFamily="34" charset="0"/>
                <a:ea typeface="Calibri" panose="020F0502020204030204" pitchFamily="34" charset="0"/>
                <a:cs typeface="Calibri Light" panose="020F0302020204030204" pitchFamily="34" charset="0"/>
              </a:rPr>
              <a:t>. [Accessed Oct. 28, 2023].</a:t>
            </a:r>
            <a:endParaRPr lang="en-TR" sz="1050" dirty="0">
              <a:effectLst/>
              <a:latin typeface="Calibri Light" panose="020F0302020204030204" pitchFamily="34" charset="0"/>
              <a:ea typeface="Calibri" panose="020F0502020204030204" pitchFamily="34" charset="0"/>
              <a:cs typeface="Calibri Light" panose="020F0302020204030204" pitchFamily="34" charset="0"/>
            </a:endParaRPr>
          </a:p>
        </p:txBody>
      </p:sp>
    </p:spTree>
    <p:extLst>
      <p:ext uri="{BB962C8B-B14F-4D97-AF65-F5344CB8AC3E}">
        <p14:creationId xmlns:p14="http://schemas.microsoft.com/office/powerpoint/2010/main" val="382339183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EBD6B5-25D9-75A1-EC93-E3651E13AB5B}"/>
              </a:ext>
            </a:extLst>
          </p:cNvPr>
          <p:cNvSpPr>
            <a:spLocks noGrp="1"/>
          </p:cNvSpPr>
          <p:nvPr>
            <p:ph type="title"/>
          </p:nvPr>
        </p:nvSpPr>
        <p:spPr>
          <a:xfrm>
            <a:off x="883597" y="315686"/>
            <a:ext cx="9905998" cy="1080977"/>
          </a:xfrm>
        </p:spPr>
        <p:txBody>
          <a:bodyPr>
            <a:normAutofit/>
          </a:bodyPr>
          <a:lstStyle/>
          <a:p>
            <a:r>
              <a:rPr lang="en-US" sz="4800" dirty="0">
                <a:latin typeface="Calibri Light" panose="020F0302020204030204" pitchFamily="34" charset="0"/>
                <a:cs typeface="Calibri Light" panose="020F0302020204030204" pitchFamily="34" charset="0"/>
              </a:rPr>
              <a:t>6.0 References</a:t>
            </a:r>
          </a:p>
        </p:txBody>
      </p:sp>
      <p:sp>
        <p:nvSpPr>
          <p:cNvPr id="5" name="Slide Number Placeholder 4">
            <a:extLst>
              <a:ext uri="{FF2B5EF4-FFF2-40B4-BE49-F238E27FC236}">
                <a16:creationId xmlns:a16="http://schemas.microsoft.com/office/drawing/2014/main" id="{29538FD9-0754-FCC6-8BE2-CA5CAA9B6EBE}"/>
              </a:ext>
            </a:extLst>
          </p:cNvPr>
          <p:cNvSpPr>
            <a:spLocks noGrp="1"/>
          </p:cNvSpPr>
          <p:nvPr>
            <p:ph type="sldNum" sz="quarter" idx="12"/>
          </p:nvPr>
        </p:nvSpPr>
        <p:spPr/>
        <p:txBody>
          <a:bodyPr/>
          <a:lstStyle/>
          <a:p>
            <a:fld id="{1DF045EC-48BF-BA44-998E-8ED3EE7B226A}" type="slidenum">
              <a:rPr lang="en-US" smtClean="0"/>
              <a:t>47</a:t>
            </a:fld>
            <a:endParaRPr lang="en-US"/>
          </a:p>
        </p:txBody>
      </p:sp>
      <p:sp>
        <p:nvSpPr>
          <p:cNvPr id="3" name="TextBox 2">
            <a:extLst>
              <a:ext uri="{FF2B5EF4-FFF2-40B4-BE49-F238E27FC236}">
                <a16:creationId xmlns:a16="http://schemas.microsoft.com/office/drawing/2014/main" id="{42148FE5-5DF0-0C72-FF28-02EE4BED72D6}"/>
              </a:ext>
            </a:extLst>
          </p:cNvPr>
          <p:cNvSpPr txBox="1"/>
          <p:nvPr/>
        </p:nvSpPr>
        <p:spPr>
          <a:xfrm>
            <a:off x="883597" y="1351148"/>
            <a:ext cx="10164031" cy="4714689"/>
          </a:xfrm>
          <a:prstGeom prst="rect">
            <a:avLst/>
          </a:prstGeom>
          <a:noFill/>
        </p:spPr>
        <p:txBody>
          <a:bodyPr wrap="square" rtlCol="0">
            <a:spAutoFit/>
          </a:bodyPr>
          <a:lstStyle/>
          <a:p>
            <a:pPr marL="450215" indent="-450215" algn="just">
              <a:lnSpc>
                <a:spcPct val="150000"/>
              </a:lnSpc>
              <a:spcAft>
                <a:spcPts val="1000"/>
              </a:spcAft>
            </a:pPr>
            <a:r>
              <a:rPr lang="en-US" sz="1050" dirty="0">
                <a:effectLst/>
                <a:latin typeface="Calibri Light" panose="020F0302020204030204" pitchFamily="34" charset="0"/>
                <a:ea typeface="Calibri" panose="020F0502020204030204" pitchFamily="34" charset="0"/>
                <a:cs typeface="Calibri Light" panose="020F0302020204030204" pitchFamily="34" charset="0"/>
              </a:rPr>
              <a:t>[41] G. M. M. </a:t>
            </a:r>
            <a:r>
              <a:rPr lang="en-US" sz="1050" dirty="0" err="1">
                <a:effectLst/>
                <a:latin typeface="Calibri Light" panose="020F0302020204030204" pitchFamily="34" charset="0"/>
                <a:ea typeface="Calibri" panose="020F0502020204030204" pitchFamily="34" charset="0"/>
                <a:cs typeface="Calibri Light" panose="020F0302020204030204" pitchFamily="34" charset="0"/>
              </a:rPr>
              <a:t>Zarco</a:t>
            </a:r>
            <a:r>
              <a:rPr lang="en-US" sz="1050" dirty="0">
                <a:effectLst/>
                <a:latin typeface="Calibri Light" panose="020F0302020204030204" pitchFamily="34" charset="0"/>
                <a:ea typeface="Calibri" panose="020F0502020204030204" pitchFamily="34" charset="0"/>
                <a:cs typeface="Calibri Light" panose="020F0302020204030204" pitchFamily="34" charset="0"/>
              </a:rPr>
              <a:t> and V. O. Monroy, "Effectiveness of low-cost deterrents in decreasing livestock predation by felids: a case in Central Mexico," Animal Conservation, vol. 17, no. 4, pp. 371-378, August 2014. [Online]. Available: Academic Search Ultimate, https://</a:t>
            </a:r>
            <a:r>
              <a:rPr lang="en-US" sz="1050" dirty="0" err="1">
                <a:effectLst/>
                <a:latin typeface="Calibri Light" panose="020F0302020204030204" pitchFamily="34" charset="0"/>
                <a:ea typeface="Calibri" panose="020F0502020204030204" pitchFamily="34" charset="0"/>
                <a:cs typeface="Calibri Light" panose="020F0302020204030204" pitchFamily="34" charset="0"/>
              </a:rPr>
              <a:t>www.ebsco.com</a:t>
            </a:r>
            <a:r>
              <a:rPr lang="en-US" sz="1050" dirty="0">
                <a:effectLst/>
                <a:latin typeface="Calibri Light" panose="020F0302020204030204" pitchFamily="34" charset="0"/>
                <a:ea typeface="Calibri" panose="020F0502020204030204" pitchFamily="34" charset="0"/>
                <a:cs typeface="Calibri Light" panose="020F0302020204030204" pitchFamily="34" charset="0"/>
              </a:rPr>
              <a:t>/products/research-databases/academic-search-ultimate. [Accessed Oct. 28, 2023].</a:t>
            </a:r>
            <a:endParaRPr lang="en-TR" sz="1050" dirty="0">
              <a:effectLst/>
              <a:latin typeface="Calibri Light" panose="020F0302020204030204" pitchFamily="34" charset="0"/>
              <a:ea typeface="Calibri" panose="020F0502020204030204" pitchFamily="34" charset="0"/>
              <a:cs typeface="Calibri Light" panose="020F0302020204030204" pitchFamily="34" charset="0"/>
            </a:endParaRPr>
          </a:p>
          <a:p>
            <a:pPr marL="450215" indent="-450215" algn="just">
              <a:lnSpc>
                <a:spcPct val="150000"/>
              </a:lnSpc>
              <a:spcAft>
                <a:spcPts val="1000"/>
              </a:spcAft>
            </a:pPr>
            <a:r>
              <a:rPr lang="en-US" sz="1050" dirty="0">
                <a:effectLst/>
                <a:latin typeface="Calibri Light" panose="020F0302020204030204" pitchFamily="34" charset="0"/>
                <a:ea typeface="Calibri" panose="020F0502020204030204" pitchFamily="34" charset="0"/>
                <a:cs typeface="Calibri Light" panose="020F0302020204030204" pitchFamily="34" charset="0"/>
              </a:rPr>
              <a:t>[42] W. L. </a:t>
            </a:r>
            <a:r>
              <a:rPr lang="en-US" sz="1050" dirty="0" err="1">
                <a:effectLst/>
                <a:latin typeface="Calibri Light" panose="020F0302020204030204" pitchFamily="34" charset="0"/>
                <a:ea typeface="Calibri" panose="020F0502020204030204" pitchFamily="34" charset="0"/>
                <a:cs typeface="Calibri Light" panose="020F0302020204030204" pitchFamily="34" charset="0"/>
              </a:rPr>
              <a:t>Nyborg</a:t>
            </a:r>
            <a:r>
              <a:rPr lang="en-US" sz="1050" dirty="0">
                <a:effectLst/>
                <a:latin typeface="Calibri Light" panose="020F0302020204030204" pitchFamily="34" charset="0"/>
                <a:ea typeface="Calibri" panose="020F0502020204030204" pitchFamily="34" charset="0"/>
                <a:cs typeface="Calibri Light" panose="020F0302020204030204" pitchFamily="34" charset="0"/>
              </a:rPr>
              <a:t>, "Determining risk to subjects: exposure to ultrasound," IRB, vol. 9, no. 3, pp. 1-5, May 1987. [Online]. Available: Scopus, https://</a:t>
            </a:r>
            <a:r>
              <a:rPr lang="en-US" sz="1050" dirty="0" err="1">
                <a:effectLst/>
                <a:latin typeface="Calibri Light" panose="020F0302020204030204" pitchFamily="34" charset="0"/>
                <a:ea typeface="Calibri" panose="020F0502020204030204" pitchFamily="34" charset="0"/>
                <a:cs typeface="Calibri Light" panose="020F0302020204030204" pitchFamily="34" charset="0"/>
              </a:rPr>
              <a:t>www.scopus.com</a:t>
            </a:r>
            <a:r>
              <a:rPr lang="en-US" sz="1050" dirty="0">
                <a:effectLst/>
                <a:latin typeface="Calibri Light" panose="020F0302020204030204" pitchFamily="34" charset="0"/>
                <a:ea typeface="Calibri" panose="020F0502020204030204" pitchFamily="34" charset="0"/>
                <a:cs typeface="Calibri Light" panose="020F0302020204030204" pitchFamily="34" charset="0"/>
              </a:rPr>
              <a:t>/search/</a:t>
            </a:r>
            <a:r>
              <a:rPr lang="en-US" sz="1050" dirty="0" err="1">
                <a:effectLst/>
                <a:latin typeface="Calibri Light" panose="020F0302020204030204" pitchFamily="34" charset="0"/>
                <a:ea typeface="Calibri" panose="020F0502020204030204" pitchFamily="34" charset="0"/>
                <a:cs typeface="Calibri Light" panose="020F0302020204030204" pitchFamily="34" charset="0"/>
              </a:rPr>
              <a:t>form.uri?display</a:t>
            </a:r>
            <a:r>
              <a:rPr lang="en-US" sz="1050" dirty="0">
                <a:effectLst/>
                <a:latin typeface="Calibri Light" panose="020F0302020204030204" pitchFamily="34" charset="0"/>
                <a:ea typeface="Calibri" panose="020F0502020204030204" pitchFamily="34" charset="0"/>
                <a:cs typeface="Calibri Light" panose="020F0302020204030204" pitchFamily="34" charset="0"/>
              </a:rPr>
              <a:t>=</a:t>
            </a:r>
            <a:r>
              <a:rPr lang="en-US" sz="1050" dirty="0" err="1">
                <a:effectLst/>
                <a:latin typeface="Calibri Light" panose="020F0302020204030204" pitchFamily="34" charset="0"/>
                <a:ea typeface="Calibri" panose="020F0502020204030204" pitchFamily="34" charset="0"/>
                <a:cs typeface="Calibri Light" panose="020F0302020204030204" pitchFamily="34" charset="0"/>
              </a:rPr>
              <a:t>basic#basic</a:t>
            </a:r>
            <a:r>
              <a:rPr lang="en-US" sz="1050" dirty="0">
                <a:effectLst/>
                <a:latin typeface="Calibri Light" panose="020F0302020204030204" pitchFamily="34" charset="0"/>
                <a:ea typeface="Calibri" panose="020F0502020204030204" pitchFamily="34" charset="0"/>
                <a:cs typeface="Calibri Light" panose="020F0302020204030204" pitchFamily="34" charset="0"/>
              </a:rPr>
              <a:t>. [Accessed Oct. 28, 2023].</a:t>
            </a:r>
            <a:endParaRPr lang="en-TR" sz="1050" dirty="0">
              <a:effectLst/>
              <a:latin typeface="Calibri Light" panose="020F0302020204030204" pitchFamily="34" charset="0"/>
              <a:ea typeface="Calibri" panose="020F0502020204030204" pitchFamily="34" charset="0"/>
              <a:cs typeface="Calibri Light" panose="020F0302020204030204" pitchFamily="34" charset="0"/>
            </a:endParaRPr>
          </a:p>
          <a:p>
            <a:pPr marL="450215" indent="-450215" algn="just">
              <a:lnSpc>
                <a:spcPct val="150000"/>
              </a:lnSpc>
              <a:spcAft>
                <a:spcPts val="1000"/>
              </a:spcAft>
            </a:pPr>
            <a:r>
              <a:rPr lang="en-US" sz="1050" dirty="0">
                <a:effectLst/>
                <a:latin typeface="Calibri Light" panose="020F0302020204030204" pitchFamily="34" charset="0"/>
                <a:ea typeface="Calibri" panose="020F0502020204030204" pitchFamily="34" charset="0"/>
                <a:cs typeface="Calibri Light" panose="020F0302020204030204" pitchFamily="34" charset="0"/>
              </a:rPr>
              <a:t>[43] Y. Wang, J. Jian, B. Sun, Y. Wei, D. Pan, J. Cao, and Y. Shen, "Engineering of onsite point-of-care testing of Fe3+ with visual </a:t>
            </a:r>
            <a:r>
              <a:rPr lang="en-US" sz="1050" dirty="0" err="1">
                <a:effectLst/>
                <a:latin typeface="Calibri Light" panose="020F0302020204030204" pitchFamily="34" charset="0"/>
                <a:ea typeface="Calibri" panose="020F0502020204030204" pitchFamily="34" charset="0"/>
                <a:cs typeface="Calibri Light" panose="020F0302020204030204" pitchFamily="34" charset="0"/>
              </a:rPr>
              <a:t>ratiometric</a:t>
            </a:r>
            <a:r>
              <a:rPr lang="en-US" sz="1050" dirty="0">
                <a:effectLst/>
                <a:latin typeface="Calibri Light" panose="020F0302020204030204" pitchFamily="34" charset="0"/>
                <a:ea typeface="Calibri" panose="020F0502020204030204" pitchFamily="34" charset="0"/>
                <a:cs typeface="Calibri Light" panose="020F0302020204030204" pitchFamily="34" charset="0"/>
              </a:rPr>
              <a:t> fluorescent signals of copper nanoclusters-driven portable smartphone," Sensors and Actuators: B. Chemical, vol. 370, November 2022. [Online]. Available: ScienceDirect, https://</a:t>
            </a:r>
            <a:r>
              <a:rPr lang="en-US" sz="1050" dirty="0" err="1">
                <a:effectLst/>
                <a:latin typeface="Calibri Light" panose="020F0302020204030204" pitchFamily="34" charset="0"/>
                <a:ea typeface="Calibri" panose="020F0502020204030204" pitchFamily="34" charset="0"/>
                <a:cs typeface="Calibri Light" panose="020F0302020204030204" pitchFamily="34" charset="0"/>
              </a:rPr>
              <a:t>www.sciencedirect.com</a:t>
            </a:r>
            <a:r>
              <a:rPr lang="en-US" sz="1050" dirty="0">
                <a:effectLst/>
                <a:latin typeface="Calibri Light" panose="020F0302020204030204" pitchFamily="34" charset="0"/>
                <a:ea typeface="Calibri" panose="020F0502020204030204" pitchFamily="34" charset="0"/>
                <a:cs typeface="Calibri Light" panose="020F0302020204030204" pitchFamily="34" charset="0"/>
              </a:rPr>
              <a:t>. [Accessed Oct. 28, 2023].</a:t>
            </a:r>
            <a:endParaRPr lang="en-TR" sz="1050" dirty="0">
              <a:effectLst/>
              <a:latin typeface="Calibri Light" panose="020F0302020204030204" pitchFamily="34" charset="0"/>
              <a:ea typeface="Calibri" panose="020F0502020204030204" pitchFamily="34" charset="0"/>
              <a:cs typeface="Calibri Light" panose="020F0302020204030204" pitchFamily="34" charset="0"/>
            </a:endParaRPr>
          </a:p>
          <a:p>
            <a:pPr marL="450215" indent="-450215">
              <a:lnSpc>
                <a:spcPct val="150000"/>
              </a:lnSpc>
              <a:spcAft>
                <a:spcPts val="1000"/>
              </a:spcAft>
            </a:pPr>
            <a:r>
              <a:rPr lang="en-US" sz="1050" dirty="0">
                <a:effectLst/>
                <a:latin typeface="Calibri Light" panose="020F0302020204030204" pitchFamily="34" charset="0"/>
                <a:ea typeface="Calibri" panose="020F0502020204030204" pitchFamily="34" charset="0"/>
                <a:cs typeface="Calibri Light" panose="020F0302020204030204" pitchFamily="34" charset="0"/>
              </a:rPr>
              <a:t>[44] G. Wagner, R. </a:t>
            </a:r>
            <a:r>
              <a:rPr lang="en-US" sz="1050" dirty="0" err="1">
                <a:effectLst/>
                <a:latin typeface="Calibri Light" panose="020F0302020204030204" pitchFamily="34" charset="0"/>
                <a:ea typeface="Calibri" panose="020F0502020204030204" pitchFamily="34" charset="0"/>
                <a:cs typeface="Calibri Light" panose="020F0302020204030204" pitchFamily="34" charset="0"/>
              </a:rPr>
              <a:t>Lukyanenko</a:t>
            </a:r>
            <a:r>
              <a:rPr lang="en-US" sz="1050" dirty="0">
                <a:effectLst/>
                <a:latin typeface="Calibri Light" panose="020F0302020204030204" pitchFamily="34" charset="0"/>
                <a:ea typeface="Calibri" panose="020F0502020204030204" pitchFamily="34" charset="0"/>
                <a:cs typeface="Calibri Light" panose="020F0302020204030204" pitchFamily="34" charset="0"/>
              </a:rPr>
              <a:t>, and G. </a:t>
            </a:r>
            <a:r>
              <a:rPr lang="en-US" sz="1050" dirty="0" err="1">
                <a:effectLst/>
                <a:latin typeface="Calibri Light" panose="020F0302020204030204" pitchFamily="34" charset="0"/>
                <a:ea typeface="Calibri" panose="020F0502020204030204" pitchFamily="34" charset="0"/>
                <a:cs typeface="Calibri Light" panose="020F0302020204030204" pitchFamily="34" charset="0"/>
              </a:rPr>
              <a:t>Paré</a:t>
            </a:r>
            <a:r>
              <a:rPr lang="en-US" sz="1050" dirty="0">
                <a:effectLst/>
                <a:latin typeface="Calibri Light" panose="020F0302020204030204" pitchFamily="34" charset="0"/>
                <a:ea typeface="Calibri" panose="020F0502020204030204" pitchFamily="34" charset="0"/>
                <a:cs typeface="Calibri Light" panose="020F0302020204030204" pitchFamily="34" charset="0"/>
              </a:rPr>
              <a:t>, "Artificial intelligence and the conduct of literature reviews," Journal of Information Technology, vol. 37, no. 2, pp. 209-226, June 2022. [Online]. Available: Scopus, https://</a:t>
            </a:r>
            <a:r>
              <a:rPr lang="en-US" sz="1050" dirty="0" err="1">
                <a:effectLst/>
                <a:latin typeface="Calibri Light" panose="020F0302020204030204" pitchFamily="34" charset="0"/>
                <a:ea typeface="Calibri" panose="020F0502020204030204" pitchFamily="34" charset="0"/>
                <a:cs typeface="Calibri Light" panose="020F0302020204030204" pitchFamily="34" charset="0"/>
              </a:rPr>
              <a:t>www.scopus.com</a:t>
            </a:r>
            <a:r>
              <a:rPr lang="en-US" sz="1050" dirty="0">
                <a:effectLst/>
                <a:latin typeface="Calibri Light" panose="020F0302020204030204" pitchFamily="34" charset="0"/>
                <a:ea typeface="Calibri" panose="020F0502020204030204" pitchFamily="34" charset="0"/>
                <a:cs typeface="Calibri Light" panose="020F0302020204030204" pitchFamily="34" charset="0"/>
              </a:rPr>
              <a:t>/search/</a:t>
            </a:r>
            <a:r>
              <a:rPr lang="en-US" sz="1050" dirty="0" err="1">
                <a:effectLst/>
                <a:latin typeface="Calibri Light" panose="020F0302020204030204" pitchFamily="34" charset="0"/>
                <a:ea typeface="Calibri" panose="020F0502020204030204" pitchFamily="34" charset="0"/>
                <a:cs typeface="Calibri Light" panose="020F0302020204030204" pitchFamily="34" charset="0"/>
              </a:rPr>
              <a:t>form.uri?display</a:t>
            </a:r>
            <a:r>
              <a:rPr lang="en-US" sz="1050" dirty="0">
                <a:effectLst/>
                <a:latin typeface="Calibri Light" panose="020F0302020204030204" pitchFamily="34" charset="0"/>
                <a:ea typeface="Calibri" panose="020F0502020204030204" pitchFamily="34" charset="0"/>
                <a:cs typeface="Calibri Light" panose="020F0302020204030204" pitchFamily="34" charset="0"/>
              </a:rPr>
              <a:t>=</a:t>
            </a:r>
            <a:r>
              <a:rPr lang="en-US" sz="1050" dirty="0" err="1">
                <a:effectLst/>
                <a:latin typeface="Calibri Light" panose="020F0302020204030204" pitchFamily="34" charset="0"/>
                <a:ea typeface="Calibri" panose="020F0502020204030204" pitchFamily="34" charset="0"/>
                <a:cs typeface="Calibri Light" panose="020F0302020204030204" pitchFamily="34" charset="0"/>
              </a:rPr>
              <a:t>basic#basic</a:t>
            </a:r>
            <a:r>
              <a:rPr lang="en-US" sz="1050" dirty="0">
                <a:effectLst/>
                <a:latin typeface="Calibri Light" panose="020F0302020204030204" pitchFamily="34" charset="0"/>
                <a:ea typeface="Calibri" panose="020F0502020204030204" pitchFamily="34" charset="0"/>
                <a:cs typeface="Calibri Light" panose="020F0302020204030204" pitchFamily="34" charset="0"/>
              </a:rPr>
              <a:t>. [Accessed Oct. 28, 2023].      </a:t>
            </a:r>
            <a:endParaRPr lang="en-TR" sz="1050" dirty="0">
              <a:effectLst/>
              <a:latin typeface="Calibri Light" panose="020F0302020204030204" pitchFamily="34" charset="0"/>
              <a:ea typeface="Calibri" panose="020F0502020204030204" pitchFamily="34" charset="0"/>
              <a:cs typeface="Calibri Light" panose="020F0302020204030204" pitchFamily="34" charset="0"/>
            </a:endParaRPr>
          </a:p>
          <a:p>
            <a:pPr marL="450215" indent="-450215">
              <a:lnSpc>
                <a:spcPct val="150000"/>
              </a:lnSpc>
              <a:spcAft>
                <a:spcPts val="1000"/>
              </a:spcAft>
            </a:pPr>
            <a:r>
              <a:rPr lang="en-US" sz="1050" dirty="0">
                <a:effectLst/>
                <a:latin typeface="Calibri Light" panose="020F0302020204030204" pitchFamily="34" charset="0"/>
                <a:ea typeface="Calibri" panose="020F0502020204030204" pitchFamily="34" charset="0"/>
                <a:cs typeface="Calibri Light" panose="020F0302020204030204" pitchFamily="34" charset="0"/>
              </a:rPr>
              <a:t>[45] K. D. Ward, D. P. Mason, G. Park, and R. </a:t>
            </a:r>
            <a:r>
              <a:rPr lang="en-US" sz="1050" dirty="0" err="1">
                <a:effectLst/>
                <a:latin typeface="Calibri Light" panose="020F0302020204030204" pitchFamily="34" charset="0"/>
                <a:ea typeface="Calibri" panose="020F0502020204030204" pitchFamily="34" charset="0"/>
                <a:cs typeface="Calibri Light" panose="020F0302020204030204" pitchFamily="34" charset="0"/>
              </a:rPr>
              <a:t>Fyall</a:t>
            </a:r>
            <a:r>
              <a:rPr lang="en-US" sz="1050" dirty="0">
                <a:effectLst/>
                <a:latin typeface="Calibri Light" panose="020F0302020204030204" pitchFamily="34" charset="0"/>
                <a:ea typeface="Calibri" panose="020F0502020204030204" pitchFamily="34" charset="0"/>
                <a:cs typeface="Calibri Light" panose="020F0302020204030204" pitchFamily="34" charset="0"/>
              </a:rPr>
              <a:t>, "Exploring nonprofit advocacy research methods and design: a systematic review of the literature," Nonprofit and Voluntary Sector Quarterly, vol. 52, no. 5, pp. 1210-1231, October 2023. [Online]. Available: Scopus, https://</a:t>
            </a:r>
            <a:r>
              <a:rPr lang="en-US" sz="1050" dirty="0" err="1">
                <a:effectLst/>
                <a:latin typeface="Calibri Light" panose="020F0302020204030204" pitchFamily="34" charset="0"/>
                <a:ea typeface="Calibri" panose="020F0502020204030204" pitchFamily="34" charset="0"/>
                <a:cs typeface="Calibri Light" panose="020F0302020204030204" pitchFamily="34" charset="0"/>
              </a:rPr>
              <a:t>www.scopus.com</a:t>
            </a:r>
            <a:r>
              <a:rPr lang="en-US" sz="1050" dirty="0">
                <a:effectLst/>
                <a:latin typeface="Calibri Light" panose="020F0302020204030204" pitchFamily="34" charset="0"/>
                <a:ea typeface="Calibri" panose="020F0502020204030204" pitchFamily="34" charset="0"/>
                <a:cs typeface="Calibri Light" panose="020F0302020204030204" pitchFamily="34" charset="0"/>
              </a:rPr>
              <a:t>/search/</a:t>
            </a:r>
            <a:r>
              <a:rPr lang="en-US" sz="1050" dirty="0" err="1">
                <a:effectLst/>
                <a:latin typeface="Calibri Light" panose="020F0302020204030204" pitchFamily="34" charset="0"/>
                <a:ea typeface="Calibri" panose="020F0502020204030204" pitchFamily="34" charset="0"/>
                <a:cs typeface="Calibri Light" panose="020F0302020204030204" pitchFamily="34" charset="0"/>
              </a:rPr>
              <a:t>form.uri?display</a:t>
            </a:r>
            <a:r>
              <a:rPr lang="en-US" sz="1050" dirty="0">
                <a:effectLst/>
                <a:latin typeface="Calibri Light" panose="020F0302020204030204" pitchFamily="34" charset="0"/>
                <a:ea typeface="Calibri" panose="020F0502020204030204" pitchFamily="34" charset="0"/>
                <a:cs typeface="Calibri Light" panose="020F0302020204030204" pitchFamily="34" charset="0"/>
              </a:rPr>
              <a:t>=</a:t>
            </a:r>
            <a:r>
              <a:rPr lang="en-US" sz="1050" dirty="0" err="1">
                <a:effectLst/>
                <a:latin typeface="Calibri Light" panose="020F0302020204030204" pitchFamily="34" charset="0"/>
                <a:ea typeface="Calibri" panose="020F0502020204030204" pitchFamily="34" charset="0"/>
                <a:cs typeface="Calibri Light" panose="020F0302020204030204" pitchFamily="34" charset="0"/>
              </a:rPr>
              <a:t>basic#basic</a:t>
            </a:r>
            <a:r>
              <a:rPr lang="en-US" sz="1050" dirty="0">
                <a:effectLst/>
                <a:latin typeface="Calibri Light" panose="020F0302020204030204" pitchFamily="34" charset="0"/>
                <a:ea typeface="Calibri" panose="020F0502020204030204" pitchFamily="34" charset="0"/>
                <a:cs typeface="Calibri Light" panose="020F0302020204030204" pitchFamily="34" charset="0"/>
              </a:rPr>
              <a:t>. [Accessed Oct. 28, 2023].</a:t>
            </a:r>
            <a:endParaRPr lang="en-TR" sz="1050" dirty="0">
              <a:effectLst/>
              <a:latin typeface="Calibri Light" panose="020F0302020204030204" pitchFamily="34" charset="0"/>
              <a:ea typeface="Calibri" panose="020F0502020204030204" pitchFamily="34" charset="0"/>
              <a:cs typeface="Calibri Light" panose="020F0302020204030204" pitchFamily="34" charset="0"/>
            </a:endParaRPr>
          </a:p>
          <a:p>
            <a:pPr marL="450215" indent="-450215">
              <a:lnSpc>
                <a:spcPct val="150000"/>
              </a:lnSpc>
              <a:spcAft>
                <a:spcPts val="1000"/>
              </a:spcAft>
            </a:pPr>
            <a:r>
              <a:rPr lang="en-US" sz="1050" dirty="0">
                <a:effectLst/>
                <a:latin typeface="Calibri Light" panose="020F0302020204030204" pitchFamily="34" charset="0"/>
                <a:ea typeface="Calibri" panose="020F0502020204030204" pitchFamily="34" charset="0"/>
                <a:cs typeface="Calibri Light" panose="020F0302020204030204" pitchFamily="34" charset="0"/>
              </a:rPr>
              <a:t>[46] Wm. J. </a:t>
            </a:r>
            <a:r>
              <a:rPr lang="en-US" sz="1050" dirty="0" err="1">
                <a:effectLst/>
                <a:latin typeface="Calibri Light" panose="020F0302020204030204" pitchFamily="34" charset="0"/>
                <a:ea typeface="Calibri" panose="020F0502020204030204" pitchFamily="34" charset="0"/>
                <a:cs typeface="Calibri Light" panose="020F0302020204030204" pitchFamily="34" charset="0"/>
              </a:rPr>
              <a:t>Gonzenbach</a:t>
            </a:r>
            <a:r>
              <a:rPr lang="en-US" sz="1050" dirty="0">
                <a:effectLst/>
                <a:latin typeface="Calibri Light" panose="020F0302020204030204" pitchFamily="34" charset="0"/>
                <a:ea typeface="Calibri" panose="020F0502020204030204" pitchFamily="34" charset="0"/>
                <a:cs typeface="Calibri Light" panose="020F0302020204030204" pitchFamily="34" charset="0"/>
              </a:rPr>
              <a:t> and Michael </a:t>
            </a:r>
            <a:r>
              <a:rPr lang="en-US" sz="1050" dirty="0" err="1">
                <a:effectLst/>
                <a:latin typeface="Calibri Light" panose="020F0302020204030204" pitchFamily="34" charset="0"/>
                <a:ea typeface="Calibri" panose="020F0502020204030204" pitchFamily="34" charset="0"/>
                <a:cs typeface="Calibri Light" panose="020F0302020204030204" pitchFamily="34" charset="0"/>
              </a:rPr>
              <a:t>Mitrook</a:t>
            </a:r>
            <a:r>
              <a:rPr lang="en-US" sz="1050" dirty="0">
                <a:effectLst/>
                <a:latin typeface="Calibri Light" panose="020F0302020204030204" pitchFamily="34" charset="0"/>
                <a:ea typeface="Calibri" panose="020F0502020204030204" pitchFamily="34" charset="0"/>
                <a:cs typeface="Calibri Light" panose="020F0302020204030204" pitchFamily="34" charset="0"/>
              </a:rPr>
              <a:t>, "The market research toolbox: a concise guide for beginners," International Journal of Public Opinion Research, vol. 8, no. 4, pp. 411-412, December 1996. [Online]. Available: Business Source Ultimate, https://</a:t>
            </a:r>
            <a:r>
              <a:rPr lang="en-US" sz="1050" dirty="0" err="1">
                <a:effectLst/>
                <a:latin typeface="Calibri Light" panose="020F0302020204030204" pitchFamily="34" charset="0"/>
                <a:ea typeface="Calibri" panose="020F0502020204030204" pitchFamily="34" charset="0"/>
                <a:cs typeface="Calibri Light" panose="020F0302020204030204" pitchFamily="34" charset="0"/>
              </a:rPr>
              <a:t>www.ebsco.com</a:t>
            </a:r>
            <a:r>
              <a:rPr lang="en-US" sz="1050" dirty="0">
                <a:effectLst/>
                <a:latin typeface="Calibri Light" panose="020F0302020204030204" pitchFamily="34" charset="0"/>
                <a:ea typeface="Calibri" panose="020F0502020204030204" pitchFamily="34" charset="0"/>
                <a:cs typeface="Calibri Light" panose="020F0302020204030204" pitchFamily="34" charset="0"/>
              </a:rPr>
              <a:t>/products/research-databases/business-source-ultimate. [Accessed Oct. 28, 2023].</a:t>
            </a:r>
            <a:endParaRPr lang="en-TR" sz="1050" dirty="0">
              <a:effectLst/>
              <a:latin typeface="Calibri Light" panose="020F0302020204030204" pitchFamily="34" charset="0"/>
              <a:ea typeface="Calibri" panose="020F0502020204030204" pitchFamily="34" charset="0"/>
              <a:cs typeface="Calibri Light" panose="020F0302020204030204" pitchFamily="34" charset="0"/>
            </a:endParaRPr>
          </a:p>
          <a:p>
            <a:pPr marL="450215" indent="-450215">
              <a:lnSpc>
                <a:spcPct val="150000"/>
              </a:lnSpc>
              <a:spcAft>
                <a:spcPts val="1000"/>
              </a:spcAft>
            </a:pPr>
            <a:r>
              <a:rPr lang="en-US" sz="1050" dirty="0">
                <a:effectLst/>
                <a:latin typeface="Calibri Light" panose="020F0302020204030204" pitchFamily="34" charset="0"/>
                <a:ea typeface="Calibri" panose="020F0502020204030204" pitchFamily="34" charset="0"/>
                <a:cs typeface="Calibri Light" panose="020F0302020204030204" pitchFamily="34" charset="0"/>
              </a:rPr>
              <a:t>[47] C. T. Husbands, "Field research: a sourcebook and field manual R. G. Burgess," The British Journal of Criminology, vol. 23, no. 2, pp. 198–199, April 1983. [Online]. Available: Academic Search Ultimate, https://</a:t>
            </a:r>
            <a:r>
              <a:rPr lang="en-US" sz="1050" dirty="0" err="1">
                <a:effectLst/>
                <a:latin typeface="Calibri Light" panose="020F0302020204030204" pitchFamily="34" charset="0"/>
                <a:ea typeface="Calibri" panose="020F0502020204030204" pitchFamily="34" charset="0"/>
                <a:cs typeface="Calibri Light" panose="020F0302020204030204" pitchFamily="34" charset="0"/>
              </a:rPr>
              <a:t>www.ebsco.com</a:t>
            </a:r>
            <a:r>
              <a:rPr lang="en-US" sz="1050" dirty="0">
                <a:effectLst/>
                <a:latin typeface="Calibri Light" panose="020F0302020204030204" pitchFamily="34" charset="0"/>
                <a:ea typeface="Calibri" panose="020F0502020204030204" pitchFamily="34" charset="0"/>
                <a:cs typeface="Calibri Light" panose="020F0302020204030204" pitchFamily="34" charset="0"/>
              </a:rPr>
              <a:t>/products/research-databases/academic-search-ultimate. [Accessed Oct. 28, 2023].</a:t>
            </a:r>
            <a:endParaRPr lang="en-TR" sz="1050" dirty="0">
              <a:effectLst/>
              <a:latin typeface="Calibri Light" panose="020F0302020204030204" pitchFamily="34" charset="0"/>
              <a:ea typeface="Calibri" panose="020F0502020204030204" pitchFamily="34" charset="0"/>
              <a:cs typeface="Calibri Light" panose="020F0302020204030204" pitchFamily="34" charset="0"/>
            </a:endParaRPr>
          </a:p>
        </p:txBody>
      </p:sp>
    </p:spTree>
    <p:extLst>
      <p:ext uri="{BB962C8B-B14F-4D97-AF65-F5344CB8AC3E}">
        <p14:creationId xmlns:p14="http://schemas.microsoft.com/office/powerpoint/2010/main" val="236156197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4A5C37-8811-49A0-F6A8-38269DBB1A89}"/>
              </a:ext>
            </a:extLst>
          </p:cNvPr>
          <p:cNvSpPr>
            <a:spLocks noGrp="1"/>
          </p:cNvSpPr>
          <p:nvPr>
            <p:ph type="title"/>
          </p:nvPr>
        </p:nvSpPr>
        <p:spPr>
          <a:xfrm>
            <a:off x="2100022" y="2476500"/>
            <a:ext cx="7991955" cy="1905000"/>
          </a:xfrm>
        </p:spPr>
        <p:txBody>
          <a:bodyPr>
            <a:normAutofit/>
          </a:bodyPr>
          <a:lstStyle/>
          <a:p>
            <a:r>
              <a:rPr lang="en-US" sz="4800" dirty="0">
                <a:latin typeface="Calibri Light" panose="020F0302020204030204" pitchFamily="34" charset="0"/>
                <a:cs typeface="Calibri Light" panose="020F0302020204030204" pitchFamily="34" charset="0"/>
              </a:rPr>
              <a:t>Thank you for listening!</a:t>
            </a:r>
          </a:p>
        </p:txBody>
      </p:sp>
      <p:sp>
        <p:nvSpPr>
          <p:cNvPr id="5" name="Slide Number Placeholder 4">
            <a:extLst>
              <a:ext uri="{FF2B5EF4-FFF2-40B4-BE49-F238E27FC236}">
                <a16:creationId xmlns:a16="http://schemas.microsoft.com/office/drawing/2014/main" id="{16494DC6-A6CD-4173-DCDF-B21AB8FAB524}"/>
              </a:ext>
            </a:extLst>
          </p:cNvPr>
          <p:cNvSpPr>
            <a:spLocks noGrp="1"/>
          </p:cNvSpPr>
          <p:nvPr>
            <p:ph type="sldNum" sz="quarter" idx="12"/>
          </p:nvPr>
        </p:nvSpPr>
        <p:spPr/>
        <p:txBody>
          <a:bodyPr/>
          <a:lstStyle/>
          <a:p>
            <a:fld id="{1DF045EC-48BF-BA44-998E-8ED3EE7B226A}" type="slidenum">
              <a:rPr lang="en-US" smtClean="0"/>
              <a:t>48</a:t>
            </a:fld>
            <a:endParaRPr lang="en-US"/>
          </a:p>
        </p:txBody>
      </p:sp>
    </p:spTree>
    <p:extLst>
      <p:ext uri="{BB962C8B-B14F-4D97-AF65-F5344CB8AC3E}">
        <p14:creationId xmlns:p14="http://schemas.microsoft.com/office/powerpoint/2010/main" val="25670826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FFC67A23-DC42-DDF4-A867-DE844AE6FCE2}"/>
              </a:ext>
            </a:extLst>
          </p:cNvPr>
          <p:cNvSpPr txBox="1">
            <a:spLocks/>
          </p:cNvSpPr>
          <p:nvPr/>
        </p:nvSpPr>
        <p:spPr>
          <a:xfrm>
            <a:off x="705478" y="1572491"/>
            <a:ext cx="2877695" cy="787292"/>
          </a:xfrm>
          <a:prstGeom prst="rect">
            <a:avLst/>
          </a:prstGeom>
        </p:spPr>
        <p:txBody>
          <a:bodyPr vert="horz" lIns="91440" tIns="45720" rIns="91440" bIns="45720" rtlCol="0">
            <a:normAutofit fontScale="92500"/>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0" indent="0">
              <a:buNone/>
            </a:pPr>
            <a:r>
              <a:rPr lang="en-US" sz="4000" dirty="0">
                <a:latin typeface="Calibri Light" panose="020F0302020204030204" pitchFamily="34" charset="0"/>
                <a:cs typeface="Calibri Light" panose="020F0302020204030204" pitchFamily="34" charset="0"/>
              </a:rPr>
              <a:t>1.1 PROBLEM: </a:t>
            </a:r>
          </a:p>
        </p:txBody>
      </p:sp>
      <p:sp>
        <p:nvSpPr>
          <p:cNvPr id="9" name="TextBox 8">
            <a:extLst>
              <a:ext uri="{FF2B5EF4-FFF2-40B4-BE49-F238E27FC236}">
                <a16:creationId xmlns:a16="http://schemas.microsoft.com/office/drawing/2014/main" id="{8DA043FE-D872-B557-5CB7-DA602008BA6C}"/>
              </a:ext>
            </a:extLst>
          </p:cNvPr>
          <p:cNvSpPr txBox="1"/>
          <p:nvPr/>
        </p:nvSpPr>
        <p:spPr>
          <a:xfrm>
            <a:off x="618711" y="2605043"/>
            <a:ext cx="6097772" cy="3539430"/>
          </a:xfrm>
          <a:prstGeom prst="rect">
            <a:avLst/>
          </a:prstGeom>
          <a:noFill/>
        </p:spPr>
        <p:txBody>
          <a:bodyPr wrap="square">
            <a:spAutoFit/>
          </a:bodyPr>
          <a:lstStyle/>
          <a:p>
            <a:pPr marL="457200" indent="-457200">
              <a:buFont typeface="Arial" panose="020B0604020202020204" pitchFamily="34" charset="0"/>
              <a:buChar char="•"/>
            </a:pPr>
            <a:r>
              <a:rPr lang="en-US" sz="2800" dirty="0">
                <a:latin typeface="Calibri Light" panose="020F0302020204030204" pitchFamily="34" charset="0"/>
                <a:ea typeface="Calibri" panose="020F0502020204030204" pitchFamily="34" charset="0"/>
                <a:cs typeface="Calibri Light" panose="020F0302020204030204" pitchFamily="34" charset="0"/>
              </a:rPr>
              <a:t>S</a:t>
            </a:r>
            <a:r>
              <a:rPr lang="en-US" sz="2800" dirty="0">
                <a:effectLst/>
                <a:latin typeface="Calibri Light" panose="020F0302020204030204" pitchFamily="34" charset="0"/>
                <a:ea typeface="Calibri" panose="020F0502020204030204" pitchFamily="34" charset="0"/>
                <a:cs typeface="Calibri Light" panose="020F0302020204030204" pitchFamily="34" charset="0"/>
              </a:rPr>
              <a:t>pread of wild boars into human-populated areas has created an alarming situation </a:t>
            </a:r>
          </a:p>
          <a:p>
            <a:endParaRPr lang="en-US" sz="2800" dirty="0">
              <a:effectLst/>
              <a:latin typeface="Calibri Light" panose="020F0302020204030204" pitchFamily="34" charset="0"/>
              <a:ea typeface="Calibri" panose="020F0502020204030204" pitchFamily="34" charset="0"/>
              <a:cs typeface="Calibri Light" panose="020F0302020204030204" pitchFamily="34" charset="0"/>
            </a:endParaRPr>
          </a:p>
          <a:p>
            <a:pPr marL="457200" indent="-457200">
              <a:buFont typeface="Arial" panose="020B0604020202020204" pitchFamily="34" charset="0"/>
              <a:buChar char="•"/>
            </a:pPr>
            <a:r>
              <a:rPr lang="en-US" sz="2800" dirty="0">
                <a:latin typeface="Calibri Light" panose="020F0302020204030204" pitchFamily="34" charset="0"/>
                <a:ea typeface="Calibri" panose="020F0502020204030204" pitchFamily="34" charset="0"/>
                <a:cs typeface="Calibri Light" panose="020F0302020204030204" pitchFamily="34" charset="0"/>
              </a:rPr>
              <a:t>S</a:t>
            </a:r>
            <a:r>
              <a:rPr lang="en-US" sz="2800" dirty="0">
                <a:effectLst/>
                <a:latin typeface="Calibri Light" panose="020F0302020204030204" pitchFamily="34" charset="0"/>
                <a:ea typeface="Calibri" panose="020F0502020204030204" pitchFamily="34" charset="0"/>
                <a:cs typeface="Calibri Light" panose="020F0302020204030204" pitchFamily="34" charset="0"/>
              </a:rPr>
              <a:t>imultaneous accommodation of wild boars and humans in the same environment poses serious threats to human safety and property [3], [4]. </a:t>
            </a:r>
            <a:endParaRPr lang="en-TR" sz="2800" dirty="0">
              <a:latin typeface="Calibri Light" panose="020F0302020204030204" pitchFamily="34" charset="0"/>
              <a:cs typeface="Calibri Light" panose="020F0302020204030204" pitchFamily="34" charset="0"/>
            </a:endParaRPr>
          </a:p>
        </p:txBody>
      </p:sp>
      <p:pic>
        <p:nvPicPr>
          <p:cNvPr id="1026" name="Picture 2" descr="Bodrum locals feeding wild boars to keep them in forest">
            <a:extLst>
              <a:ext uri="{FF2B5EF4-FFF2-40B4-BE49-F238E27FC236}">
                <a16:creationId xmlns:a16="http://schemas.microsoft.com/office/drawing/2014/main" id="{68352736-43B6-DCAA-3E9A-6A2900C574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39184" y="289115"/>
            <a:ext cx="4334105" cy="256675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Bodrum locals feeding wild boars to keep them in forest">
            <a:extLst>
              <a:ext uri="{FF2B5EF4-FFF2-40B4-BE49-F238E27FC236}">
                <a16:creationId xmlns:a16="http://schemas.microsoft.com/office/drawing/2014/main" id="{430CEA8E-4472-0444-18E0-BBEE63CA05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39183" y="3255978"/>
            <a:ext cx="4334105" cy="2887527"/>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AAE5E00D-6CA8-42E3-B351-FD6D0A4F8681}"/>
              </a:ext>
            </a:extLst>
          </p:cNvPr>
          <p:cNvSpPr txBox="1"/>
          <p:nvPr/>
        </p:nvSpPr>
        <p:spPr>
          <a:xfrm>
            <a:off x="7156654" y="2855868"/>
            <a:ext cx="4804974" cy="400110"/>
          </a:xfrm>
          <a:prstGeom prst="rect">
            <a:avLst/>
          </a:prstGeom>
          <a:noFill/>
        </p:spPr>
        <p:txBody>
          <a:bodyPr wrap="square" rtlCol="0">
            <a:spAutoFit/>
          </a:bodyPr>
          <a:lstStyle/>
          <a:p>
            <a:r>
              <a:rPr lang="en-TR" sz="2000" dirty="0">
                <a:latin typeface="Calibri Light" panose="020F0302020204030204" pitchFamily="34" charset="0"/>
                <a:cs typeface="Calibri Light" panose="020F0302020204030204" pitchFamily="34" charset="0"/>
              </a:rPr>
              <a:t>Fig. 1: Wild Boars in Hekimköy Complex [5]</a:t>
            </a:r>
          </a:p>
        </p:txBody>
      </p:sp>
      <p:sp>
        <p:nvSpPr>
          <p:cNvPr id="11" name="TextBox 10">
            <a:extLst>
              <a:ext uri="{FF2B5EF4-FFF2-40B4-BE49-F238E27FC236}">
                <a16:creationId xmlns:a16="http://schemas.microsoft.com/office/drawing/2014/main" id="{424106AB-629E-A130-23C7-27508EEAFCF6}"/>
              </a:ext>
            </a:extLst>
          </p:cNvPr>
          <p:cNvSpPr txBox="1"/>
          <p:nvPr/>
        </p:nvSpPr>
        <p:spPr>
          <a:xfrm>
            <a:off x="7197919" y="6143505"/>
            <a:ext cx="4804974" cy="707886"/>
          </a:xfrm>
          <a:prstGeom prst="rect">
            <a:avLst/>
          </a:prstGeom>
          <a:noFill/>
        </p:spPr>
        <p:txBody>
          <a:bodyPr wrap="square" rtlCol="0">
            <a:spAutoFit/>
          </a:bodyPr>
          <a:lstStyle/>
          <a:p>
            <a:r>
              <a:rPr lang="en-TR" sz="2000" dirty="0">
                <a:latin typeface="Calibri Light" panose="020F0302020204030204" pitchFamily="34" charset="0"/>
                <a:cs typeface="Calibri Light" panose="020F0302020204030204" pitchFamily="34" charset="0"/>
              </a:rPr>
              <a:t>Fig. 2: Residents Feeding Wild Boars Outside of the Complex to Keep Them Away [5]</a:t>
            </a:r>
          </a:p>
        </p:txBody>
      </p:sp>
      <p:sp>
        <p:nvSpPr>
          <p:cNvPr id="14" name="Title 1">
            <a:extLst>
              <a:ext uri="{FF2B5EF4-FFF2-40B4-BE49-F238E27FC236}">
                <a16:creationId xmlns:a16="http://schemas.microsoft.com/office/drawing/2014/main" id="{A1F4A4DB-A910-4156-02D0-6B38C6E2DA4A}"/>
              </a:ext>
            </a:extLst>
          </p:cNvPr>
          <p:cNvSpPr>
            <a:spLocks noGrp="1"/>
          </p:cNvSpPr>
          <p:nvPr>
            <p:ph type="title"/>
          </p:nvPr>
        </p:nvSpPr>
        <p:spPr>
          <a:xfrm>
            <a:off x="705478" y="402507"/>
            <a:ext cx="9905998" cy="1267691"/>
          </a:xfrm>
        </p:spPr>
        <p:txBody>
          <a:bodyPr>
            <a:normAutofit/>
          </a:bodyPr>
          <a:lstStyle/>
          <a:p>
            <a:r>
              <a:rPr lang="en-US" sz="4800" dirty="0">
                <a:latin typeface="Calibri Light" panose="020F0302020204030204" pitchFamily="34" charset="0"/>
                <a:cs typeface="Calibri Light" panose="020F0302020204030204" pitchFamily="34" charset="0"/>
              </a:rPr>
              <a:t>1.0 Introduction</a:t>
            </a:r>
          </a:p>
        </p:txBody>
      </p:sp>
      <p:sp>
        <p:nvSpPr>
          <p:cNvPr id="16" name="Slide Number Placeholder 15">
            <a:extLst>
              <a:ext uri="{FF2B5EF4-FFF2-40B4-BE49-F238E27FC236}">
                <a16:creationId xmlns:a16="http://schemas.microsoft.com/office/drawing/2014/main" id="{4FA4F4F6-2F5D-20CC-E39C-76AACC47C6D7}"/>
              </a:ext>
            </a:extLst>
          </p:cNvPr>
          <p:cNvSpPr>
            <a:spLocks noGrp="1"/>
          </p:cNvSpPr>
          <p:nvPr>
            <p:ph type="sldNum" sz="quarter" idx="12"/>
          </p:nvPr>
        </p:nvSpPr>
        <p:spPr/>
        <p:txBody>
          <a:bodyPr/>
          <a:lstStyle/>
          <a:p>
            <a:fld id="{1DF045EC-48BF-BA44-998E-8ED3EE7B226A}" type="slidenum">
              <a:rPr lang="en-US" smtClean="0"/>
              <a:t>5</a:t>
            </a:fld>
            <a:endParaRPr lang="en-US"/>
          </a:p>
        </p:txBody>
      </p:sp>
    </p:spTree>
    <p:extLst>
      <p:ext uri="{BB962C8B-B14F-4D97-AF65-F5344CB8AC3E}">
        <p14:creationId xmlns:p14="http://schemas.microsoft.com/office/powerpoint/2010/main" val="16962304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8138FD6D-C91A-1773-FE54-684642D79270}"/>
              </a:ext>
            </a:extLst>
          </p:cNvPr>
          <p:cNvSpPr>
            <a:spLocks noGrp="1"/>
          </p:cNvSpPr>
          <p:nvPr>
            <p:ph type="title"/>
          </p:nvPr>
        </p:nvSpPr>
        <p:spPr>
          <a:xfrm>
            <a:off x="705478" y="402507"/>
            <a:ext cx="9905998" cy="1267691"/>
          </a:xfrm>
        </p:spPr>
        <p:txBody>
          <a:bodyPr>
            <a:normAutofit/>
          </a:bodyPr>
          <a:lstStyle/>
          <a:p>
            <a:r>
              <a:rPr lang="en-US" sz="4800" dirty="0">
                <a:latin typeface="Calibri Light" panose="020F0302020204030204" pitchFamily="34" charset="0"/>
                <a:cs typeface="Calibri Light" panose="020F0302020204030204" pitchFamily="34" charset="0"/>
              </a:rPr>
              <a:t>1.0 Introduction</a:t>
            </a:r>
          </a:p>
        </p:txBody>
      </p:sp>
      <p:graphicFrame>
        <p:nvGraphicFramePr>
          <p:cNvPr id="6" name="Content Placeholder 2">
            <a:extLst>
              <a:ext uri="{FF2B5EF4-FFF2-40B4-BE49-F238E27FC236}">
                <a16:creationId xmlns:a16="http://schemas.microsoft.com/office/drawing/2014/main" id="{AE3AFFFD-447A-7DCD-624C-34F2FB0EC26C}"/>
              </a:ext>
            </a:extLst>
          </p:cNvPr>
          <p:cNvGraphicFramePr>
            <a:graphicFrameLocks noGrp="1"/>
          </p:cNvGraphicFramePr>
          <p:nvPr>
            <p:ph idx="1"/>
            <p:extLst>
              <p:ext uri="{D42A27DB-BD31-4B8C-83A1-F6EECF244321}">
                <p14:modId xmlns:p14="http://schemas.microsoft.com/office/powerpoint/2010/main" val="1070562294"/>
              </p:ext>
            </p:extLst>
          </p:nvPr>
        </p:nvGraphicFramePr>
        <p:xfrm>
          <a:off x="285307" y="2313709"/>
          <a:ext cx="11621386" cy="427428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 name="Slide Number Placeholder 9">
            <a:extLst>
              <a:ext uri="{FF2B5EF4-FFF2-40B4-BE49-F238E27FC236}">
                <a16:creationId xmlns:a16="http://schemas.microsoft.com/office/drawing/2014/main" id="{7EEAD0FD-BD1C-1EE0-5C72-B01CCF0341D5}"/>
              </a:ext>
            </a:extLst>
          </p:cNvPr>
          <p:cNvSpPr>
            <a:spLocks noGrp="1"/>
          </p:cNvSpPr>
          <p:nvPr>
            <p:ph type="sldNum" sz="quarter" idx="12"/>
          </p:nvPr>
        </p:nvSpPr>
        <p:spPr/>
        <p:txBody>
          <a:bodyPr/>
          <a:lstStyle/>
          <a:p>
            <a:fld id="{1DF045EC-48BF-BA44-998E-8ED3EE7B226A}" type="slidenum">
              <a:rPr lang="en-US" smtClean="0"/>
              <a:t>6</a:t>
            </a:fld>
            <a:endParaRPr lang="en-US"/>
          </a:p>
        </p:txBody>
      </p:sp>
      <p:sp>
        <p:nvSpPr>
          <p:cNvPr id="4" name="Content Placeholder 2">
            <a:extLst>
              <a:ext uri="{FF2B5EF4-FFF2-40B4-BE49-F238E27FC236}">
                <a16:creationId xmlns:a16="http://schemas.microsoft.com/office/drawing/2014/main" id="{E0BD9880-541B-BED4-7C51-24749063BEDB}"/>
              </a:ext>
            </a:extLst>
          </p:cNvPr>
          <p:cNvSpPr txBox="1">
            <a:spLocks/>
          </p:cNvSpPr>
          <p:nvPr/>
        </p:nvSpPr>
        <p:spPr>
          <a:xfrm>
            <a:off x="705478" y="1670198"/>
            <a:ext cx="7779303" cy="893618"/>
          </a:xfrm>
          <a:prstGeom prst="rect">
            <a:avLst/>
          </a:prstGeom>
        </p:spPr>
        <p:txBody>
          <a:bodyPr vert="horz" lIns="91440" tIns="45720" rIns="91440" bIns="45720" rtlCol="0">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0" indent="0">
              <a:buNone/>
            </a:pPr>
            <a:r>
              <a:rPr lang="en-US" sz="4000" dirty="0">
                <a:latin typeface="Calibri Light" panose="020F0302020204030204" pitchFamily="34" charset="0"/>
                <a:cs typeface="Calibri Light" panose="020F0302020204030204" pitchFamily="34" charset="0"/>
              </a:rPr>
              <a:t>1.2 PROBLEM’S NEGATIVE IMPACTS:</a:t>
            </a:r>
          </a:p>
        </p:txBody>
      </p:sp>
    </p:spTree>
    <p:extLst>
      <p:ext uri="{BB962C8B-B14F-4D97-AF65-F5344CB8AC3E}">
        <p14:creationId xmlns:p14="http://schemas.microsoft.com/office/powerpoint/2010/main" val="20281595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9726D14A-A41D-8865-48BD-E51521A0B500}"/>
              </a:ext>
            </a:extLst>
          </p:cNvPr>
          <p:cNvSpPr txBox="1">
            <a:spLocks/>
          </p:cNvSpPr>
          <p:nvPr/>
        </p:nvSpPr>
        <p:spPr>
          <a:xfrm>
            <a:off x="146001" y="1621393"/>
            <a:ext cx="6137841" cy="89033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TR" sz="4000" dirty="0">
                <a:latin typeface="Calibri Light" panose="020F0302020204030204" pitchFamily="34" charset="0"/>
                <a:cs typeface="Calibri Light" panose="020F0302020204030204" pitchFamily="34" charset="0"/>
              </a:rPr>
              <a:t>1.3 PILOT STUDY AREA (PSA):</a:t>
            </a:r>
          </a:p>
        </p:txBody>
      </p:sp>
      <p:pic>
        <p:nvPicPr>
          <p:cNvPr id="6" name="Picture 5" descr="A map of a neighborhood&#10;&#10;Description automatically generated">
            <a:extLst>
              <a:ext uri="{FF2B5EF4-FFF2-40B4-BE49-F238E27FC236}">
                <a16:creationId xmlns:a16="http://schemas.microsoft.com/office/drawing/2014/main" id="{5CA234A0-302A-6F03-3B50-C51F82CAF4A5}"/>
              </a:ext>
            </a:extLst>
          </p:cNvPr>
          <p:cNvPicPr>
            <a:picLocks noChangeAspect="1"/>
          </p:cNvPicPr>
          <p:nvPr/>
        </p:nvPicPr>
        <p:blipFill>
          <a:blip r:embed="rId2"/>
          <a:stretch>
            <a:fillRect/>
          </a:stretch>
        </p:blipFill>
        <p:spPr>
          <a:xfrm>
            <a:off x="6096000" y="1260238"/>
            <a:ext cx="6057279" cy="4269600"/>
          </a:xfrm>
          <a:prstGeom prst="rect">
            <a:avLst/>
          </a:prstGeom>
        </p:spPr>
      </p:pic>
      <p:sp>
        <p:nvSpPr>
          <p:cNvPr id="7" name="Text Box 1">
            <a:extLst>
              <a:ext uri="{FF2B5EF4-FFF2-40B4-BE49-F238E27FC236}">
                <a16:creationId xmlns:a16="http://schemas.microsoft.com/office/drawing/2014/main" id="{114CA260-2BD8-5383-A200-752725113BCE}"/>
              </a:ext>
            </a:extLst>
          </p:cNvPr>
          <p:cNvSpPr txBox="1"/>
          <p:nvPr/>
        </p:nvSpPr>
        <p:spPr>
          <a:xfrm>
            <a:off x="6076639" y="5660469"/>
            <a:ext cx="6096000" cy="538956"/>
          </a:xfrm>
          <a:prstGeom prst="rect">
            <a:avLst/>
          </a:prstGeom>
          <a:noFill/>
          <a:ln>
            <a:noFill/>
          </a:ln>
        </p:spPr>
        <p:txBody>
          <a:bodyPr rot="0" spcFirstLastPara="0" vert="horz" wrap="square" lIns="0" tIns="0" rIns="0" bIns="0" numCol="1" spcCol="0" rtlCol="0" fromWordArt="0" anchor="t" anchorCtr="0" forceAA="0" compatLnSpc="1">
            <a:prstTxWarp prst="textNoShape">
              <a:avLst/>
            </a:prstTxWarp>
            <a:noAutofit/>
          </a:bodyPr>
          <a:lstStyle/>
          <a:p>
            <a:pPr>
              <a:spcAft>
                <a:spcPts val="1000"/>
              </a:spcAft>
            </a:pPr>
            <a:r>
              <a:rPr lang="en-US" sz="2000" dirty="0">
                <a:effectLst/>
                <a:latin typeface="Calibri Light" panose="020F0302020204030204" pitchFamily="34" charset="0"/>
                <a:ea typeface="Calibri" panose="020F0502020204030204" pitchFamily="34" charset="0"/>
                <a:cs typeface="Calibri Light" panose="020F0302020204030204" pitchFamily="34" charset="0"/>
              </a:rPr>
              <a:t>Fig. </a:t>
            </a:r>
            <a:r>
              <a:rPr lang="en-US" sz="2000" dirty="0">
                <a:latin typeface="Calibri Light" panose="020F0302020204030204" pitchFamily="34" charset="0"/>
                <a:ea typeface="Calibri" panose="020F0502020204030204" pitchFamily="34" charset="0"/>
                <a:cs typeface="Calibri Light" panose="020F0302020204030204" pitchFamily="34" charset="0"/>
              </a:rPr>
              <a:t>3</a:t>
            </a:r>
            <a:r>
              <a:rPr lang="en-US" sz="2000" dirty="0">
                <a:effectLst/>
                <a:latin typeface="Calibri Light" panose="020F0302020204030204" pitchFamily="34" charset="0"/>
                <a:ea typeface="Calibri" panose="020F0502020204030204" pitchFamily="34" charset="0"/>
                <a:cs typeface="Calibri Light" panose="020F0302020204030204" pitchFamily="34" charset="0"/>
              </a:rPr>
              <a:t>: Bird’s Eye View of Hekimköy Complex [7]</a:t>
            </a:r>
            <a:endParaRPr lang="en-TR" dirty="0">
              <a:effectLst/>
              <a:latin typeface="Calibri Light" panose="020F0302020204030204" pitchFamily="34" charset="0"/>
              <a:ea typeface="Calibri" panose="020F0502020204030204" pitchFamily="34" charset="0"/>
              <a:cs typeface="Calibri Light" panose="020F0302020204030204" pitchFamily="34" charset="0"/>
            </a:endParaRPr>
          </a:p>
        </p:txBody>
      </p:sp>
      <p:sp>
        <p:nvSpPr>
          <p:cNvPr id="8" name="TextBox 7">
            <a:extLst>
              <a:ext uri="{FF2B5EF4-FFF2-40B4-BE49-F238E27FC236}">
                <a16:creationId xmlns:a16="http://schemas.microsoft.com/office/drawing/2014/main" id="{3E3013D8-3E11-E1B9-5E70-D8CA60E7BEF1}"/>
              </a:ext>
            </a:extLst>
          </p:cNvPr>
          <p:cNvSpPr txBox="1"/>
          <p:nvPr/>
        </p:nvSpPr>
        <p:spPr>
          <a:xfrm>
            <a:off x="146002" y="2511723"/>
            <a:ext cx="5993404" cy="800219"/>
          </a:xfrm>
          <a:prstGeom prst="rect">
            <a:avLst/>
          </a:prstGeom>
          <a:noFill/>
        </p:spPr>
        <p:txBody>
          <a:bodyPr wrap="square" rtlCol="0">
            <a:spAutoFit/>
          </a:bodyPr>
          <a:lstStyle/>
          <a:p>
            <a:r>
              <a:rPr lang="en-TR" sz="2800" dirty="0">
                <a:latin typeface="Calibri Light" panose="020F0302020204030204" pitchFamily="34" charset="0"/>
                <a:cs typeface="Calibri Light" panose="020F0302020204030204" pitchFamily="34" charset="0"/>
              </a:rPr>
              <a:t>Hekimköy Complex, Türkbükü, Bodrum</a:t>
            </a:r>
          </a:p>
          <a:p>
            <a:endParaRPr lang="en-TR" dirty="0"/>
          </a:p>
        </p:txBody>
      </p:sp>
      <p:sp>
        <p:nvSpPr>
          <p:cNvPr id="10" name="TextBox 9">
            <a:extLst>
              <a:ext uri="{FF2B5EF4-FFF2-40B4-BE49-F238E27FC236}">
                <a16:creationId xmlns:a16="http://schemas.microsoft.com/office/drawing/2014/main" id="{F51D6F15-C452-150D-3DFE-BFE281805244}"/>
              </a:ext>
            </a:extLst>
          </p:cNvPr>
          <p:cNvSpPr txBox="1"/>
          <p:nvPr/>
        </p:nvSpPr>
        <p:spPr>
          <a:xfrm>
            <a:off x="146001" y="3477048"/>
            <a:ext cx="5906593" cy="2092881"/>
          </a:xfrm>
          <a:prstGeom prst="rect">
            <a:avLst/>
          </a:prstGeom>
          <a:noFill/>
        </p:spPr>
        <p:txBody>
          <a:bodyPr wrap="square" rtlCol="0">
            <a:spAutoFit/>
          </a:bodyPr>
          <a:lstStyle/>
          <a:p>
            <a:pPr marL="285750" indent="-285750">
              <a:buFont typeface="Arial" panose="020B0604020202020204" pitchFamily="34" charset="0"/>
              <a:buChar char="•"/>
            </a:pPr>
            <a:r>
              <a:rPr lang="en-US" sz="2800" dirty="0">
                <a:latin typeface="Calibri Light" panose="020F0302020204030204" pitchFamily="34" charset="0"/>
                <a:cs typeface="Calibri Light" panose="020F0302020204030204" pitchFamily="34" charset="0"/>
              </a:rPr>
              <a:t>Areas marked with red circles represent bush or garbage collection areas, that is, areas where wild boars are abundant. </a:t>
            </a:r>
          </a:p>
          <a:p>
            <a:endParaRPr lang="en-TR" dirty="0"/>
          </a:p>
        </p:txBody>
      </p:sp>
      <p:sp>
        <p:nvSpPr>
          <p:cNvPr id="16" name="Title 1">
            <a:extLst>
              <a:ext uri="{FF2B5EF4-FFF2-40B4-BE49-F238E27FC236}">
                <a16:creationId xmlns:a16="http://schemas.microsoft.com/office/drawing/2014/main" id="{8AE8204F-ECE4-E69E-9CC4-AE856F0D728D}"/>
              </a:ext>
            </a:extLst>
          </p:cNvPr>
          <p:cNvSpPr>
            <a:spLocks noGrp="1"/>
          </p:cNvSpPr>
          <p:nvPr>
            <p:ph type="title"/>
          </p:nvPr>
        </p:nvSpPr>
        <p:spPr>
          <a:xfrm>
            <a:off x="146000" y="353702"/>
            <a:ext cx="9905998" cy="1267691"/>
          </a:xfrm>
        </p:spPr>
        <p:txBody>
          <a:bodyPr>
            <a:normAutofit/>
          </a:bodyPr>
          <a:lstStyle/>
          <a:p>
            <a:r>
              <a:rPr lang="en-US" sz="4800" dirty="0">
                <a:latin typeface="Calibri Light" panose="020F0302020204030204" pitchFamily="34" charset="0"/>
                <a:cs typeface="Calibri Light" panose="020F0302020204030204" pitchFamily="34" charset="0"/>
              </a:rPr>
              <a:t>1.0 Introduction</a:t>
            </a:r>
          </a:p>
        </p:txBody>
      </p:sp>
      <p:sp>
        <p:nvSpPr>
          <p:cNvPr id="18" name="Slide Number Placeholder 17">
            <a:extLst>
              <a:ext uri="{FF2B5EF4-FFF2-40B4-BE49-F238E27FC236}">
                <a16:creationId xmlns:a16="http://schemas.microsoft.com/office/drawing/2014/main" id="{2D0084B2-C823-2729-4C14-3F164EFF6617}"/>
              </a:ext>
            </a:extLst>
          </p:cNvPr>
          <p:cNvSpPr>
            <a:spLocks noGrp="1"/>
          </p:cNvSpPr>
          <p:nvPr>
            <p:ph type="sldNum" sz="quarter" idx="12"/>
          </p:nvPr>
        </p:nvSpPr>
        <p:spPr/>
        <p:txBody>
          <a:bodyPr/>
          <a:lstStyle/>
          <a:p>
            <a:fld id="{1DF045EC-48BF-BA44-998E-8ED3EE7B226A}" type="slidenum">
              <a:rPr lang="en-US" smtClean="0"/>
              <a:t>7</a:t>
            </a:fld>
            <a:endParaRPr lang="en-US" dirty="0"/>
          </a:p>
        </p:txBody>
      </p:sp>
    </p:spTree>
    <p:extLst>
      <p:ext uri="{BB962C8B-B14F-4D97-AF65-F5344CB8AC3E}">
        <p14:creationId xmlns:p14="http://schemas.microsoft.com/office/powerpoint/2010/main" val="39011493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58022-111C-790A-B57D-CCA63F5FD38B}"/>
              </a:ext>
            </a:extLst>
          </p:cNvPr>
          <p:cNvSpPr>
            <a:spLocks noGrp="1"/>
          </p:cNvSpPr>
          <p:nvPr>
            <p:ph type="title"/>
          </p:nvPr>
        </p:nvSpPr>
        <p:spPr>
          <a:xfrm>
            <a:off x="705478" y="226310"/>
            <a:ext cx="9905998" cy="1267691"/>
          </a:xfrm>
        </p:spPr>
        <p:txBody>
          <a:bodyPr>
            <a:normAutofit/>
          </a:bodyPr>
          <a:lstStyle/>
          <a:p>
            <a:r>
              <a:rPr lang="en-US" sz="4800" dirty="0">
                <a:latin typeface="Calibri Light" panose="020F0302020204030204" pitchFamily="34" charset="0"/>
                <a:cs typeface="Calibri Light" panose="020F0302020204030204" pitchFamily="34" charset="0"/>
              </a:rPr>
              <a:t>1.0 Introduction</a:t>
            </a:r>
          </a:p>
        </p:txBody>
      </p:sp>
      <p:graphicFrame>
        <p:nvGraphicFramePr>
          <p:cNvPr id="6" name="Content Placeholder 2">
            <a:extLst>
              <a:ext uri="{FF2B5EF4-FFF2-40B4-BE49-F238E27FC236}">
                <a16:creationId xmlns:a16="http://schemas.microsoft.com/office/drawing/2014/main" id="{16CA7CC4-2492-FEC7-A8CC-155C4F444024}"/>
              </a:ext>
            </a:extLst>
          </p:cNvPr>
          <p:cNvGraphicFramePr>
            <a:graphicFrameLocks noGrp="1"/>
          </p:cNvGraphicFramePr>
          <p:nvPr>
            <p:ph idx="1"/>
            <p:extLst>
              <p:ext uri="{D42A27DB-BD31-4B8C-83A1-F6EECF244321}">
                <p14:modId xmlns:p14="http://schemas.microsoft.com/office/powerpoint/2010/main" val="2071033934"/>
              </p:ext>
            </p:extLst>
          </p:nvPr>
        </p:nvGraphicFramePr>
        <p:xfrm>
          <a:off x="396948" y="2192697"/>
          <a:ext cx="11398103" cy="369057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Slide Number Placeholder 6">
            <a:extLst>
              <a:ext uri="{FF2B5EF4-FFF2-40B4-BE49-F238E27FC236}">
                <a16:creationId xmlns:a16="http://schemas.microsoft.com/office/drawing/2014/main" id="{F3F95F09-0D0B-0C3F-6220-EB86F48D738B}"/>
              </a:ext>
            </a:extLst>
          </p:cNvPr>
          <p:cNvSpPr>
            <a:spLocks noGrp="1"/>
          </p:cNvSpPr>
          <p:nvPr>
            <p:ph type="sldNum" sz="quarter" idx="12"/>
          </p:nvPr>
        </p:nvSpPr>
        <p:spPr/>
        <p:txBody>
          <a:bodyPr/>
          <a:lstStyle/>
          <a:p>
            <a:fld id="{1DF045EC-48BF-BA44-998E-8ED3EE7B226A}" type="slidenum">
              <a:rPr lang="en-US" smtClean="0"/>
              <a:t>8</a:t>
            </a:fld>
            <a:endParaRPr lang="en-US"/>
          </a:p>
        </p:txBody>
      </p:sp>
      <p:sp>
        <p:nvSpPr>
          <p:cNvPr id="4" name="Content Placeholder 2">
            <a:extLst>
              <a:ext uri="{FF2B5EF4-FFF2-40B4-BE49-F238E27FC236}">
                <a16:creationId xmlns:a16="http://schemas.microsoft.com/office/drawing/2014/main" id="{938C2E81-3976-22B8-B89B-495D9FB4B650}"/>
              </a:ext>
            </a:extLst>
          </p:cNvPr>
          <p:cNvSpPr txBox="1">
            <a:spLocks/>
          </p:cNvSpPr>
          <p:nvPr/>
        </p:nvSpPr>
        <p:spPr>
          <a:xfrm>
            <a:off x="705478" y="1391677"/>
            <a:ext cx="10501238" cy="1167808"/>
          </a:xfrm>
          <a:prstGeom prst="rect">
            <a:avLst/>
          </a:prstGeom>
        </p:spPr>
        <p:txBody>
          <a:bodyPr vert="horz" lIns="91440" tIns="45720" rIns="91440" bIns="45720" rtlCol="0">
            <a:normAutofit fontScale="92500"/>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0" indent="0">
              <a:buNone/>
            </a:pPr>
            <a:r>
              <a:rPr lang="en-US" sz="4000" dirty="0">
                <a:latin typeface="Calibri Light" panose="020F0302020204030204" pitchFamily="34" charset="0"/>
                <a:cs typeface="Calibri Light" panose="020F0302020204030204" pitchFamily="34" charset="0"/>
              </a:rPr>
              <a:t>1.4 STUDY’S PURPOSE, IMPACT AND SIGNIFICANCE:</a:t>
            </a:r>
          </a:p>
        </p:txBody>
      </p:sp>
    </p:spTree>
    <p:extLst>
      <p:ext uri="{BB962C8B-B14F-4D97-AF65-F5344CB8AC3E}">
        <p14:creationId xmlns:p14="http://schemas.microsoft.com/office/powerpoint/2010/main" val="18355715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325839B2-55AC-6B11-E1AD-F4E1FB4E414D}"/>
              </a:ext>
            </a:extLst>
          </p:cNvPr>
          <p:cNvSpPr>
            <a:spLocks noGrp="1"/>
          </p:cNvSpPr>
          <p:nvPr>
            <p:ph type="title"/>
          </p:nvPr>
        </p:nvSpPr>
        <p:spPr>
          <a:xfrm>
            <a:off x="1141413" y="609600"/>
            <a:ext cx="9905998" cy="1468582"/>
          </a:xfrm>
        </p:spPr>
        <p:txBody>
          <a:bodyPr vert="horz" lIns="91440" tIns="45720" rIns="91440" bIns="45720" rtlCol="0" anchor="ctr">
            <a:normAutofit/>
          </a:bodyPr>
          <a:lstStyle/>
          <a:p>
            <a:r>
              <a:rPr lang="en-US"/>
              <a:t>1.0 Introduction</a:t>
            </a:r>
          </a:p>
        </p:txBody>
      </p:sp>
      <p:sp>
        <p:nvSpPr>
          <p:cNvPr id="16" name="Slide Number Placeholder 15">
            <a:extLst>
              <a:ext uri="{FF2B5EF4-FFF2-40B4-BE49-F238E27FC236}">
                <a16:creationId xmlns:a16="http://schemas.microsoft.com/office/drawing/2014/main" id="{B033F63F-72EF-E3CF-9B67-8FB9E22272CD}"/>
              </a:ext>
            </a:extLst>
          </p:cNvPr>
          <p:cNvSpPr>
            <a:spLocks noGrp="1"/>
          </p:cNvSpPr>
          <p:nvPr>
            <p:ph type="sldNum" sz="quarter" idx="12"/>
          </p:nvPr>
        </p:nvSpPr>
        <p:spPr/>
        <p:txBody>
          <a:bodyPr vert="horz" lIns="91440" tIns="45720" rIns="91440" bIns="45720" rtlCol="0" anchor="ctr">
            <a:normAutofit/>
          </a:bodyPr>
          <a:lstStyle/>
          <a:p>
            <a:pPr>
              <a:spcAft>
                <a:spcPts val="600"/>
              </a:spcAft>
            </a:pPr>
            <a:fld id="{1DF045EC-48BF-BA44-998E-8ED3EE7B226A}" type="slidenum">
              <a:rPr lang="en-US" smtClean="0"/>
              <a:pPr>
                <a:spcAft>
                  <a:spcPts val="600"/>
                </a:spcAft>
              </a:pPr>
              <a:t>9</a:t>
            </a:fld>
            <a:endParaRPr lang="en-US"/>
          </a:p>
        </p:txBody>
      </p:sp>
      <p:graphicFrame>
        <p:nvGraphicFramePr>
          <p:cNvPr id="19" name="TextBox 10">
            <a:extLst>
              <a:ext uri="{FF2B5EF4-FFF2-40B4-BE49-F238E27FC236}">
                <a16:creationId xmlns:a16="http://schemas.microsoft.com/office/drawing/2014/main" id="{EB3722AA-3885-D576-36C1-FF5FE2E17325}"/>
              </a:ext>
            </a:extLst>
          </p:cNvPr>
          <p:cNvGraphicFramePr/>
          <p:nvPr>
            <p:extLst>
              <p:ext uri="{D42A27DB-BD31-4B8C-83A1-F6EECF244321}">
                <p14:modId xmlns:p14="http://schemas.microsoft.com/office/powerpoint/2010/main" val="3791397067"/>
              </p:ext>
            </p:extLst>
          </p:nvPr>
        </p:nvGraphicFramePr>
        <p:xfrm>
          <a:off x="799305" y="1613647"/>
          <a:ext cx="10563460" cy="426962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3524186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A9E023"/>
      </a:accent1>
      <a:accent2>
        <a:srgbClr val="1FCDB6"/>
      </a:accent2>
      <a:accent3>
        <a:srgbClr val="5F99C9"/>
      </a:accent3>
      <a:accent4>
        <a:srgbClr val="AE65D1"/>
      </a:accent4>
      <a:accent5>
        <a:srgbClr val="D06423"/>
      </a:accent5>
      <a:accent6>
        <a:srgbClr val="DCAB11"/>
      </a:accent6>
      <a:hlink>
        <a:srgbClr val="ADE133"/>
      </a:hlink>
      <a:folHlink>
        <a:srgbClr val="C2EA66"/>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1FEE2289-88FB-467C-9C9A-54F3C85768F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{FC0656AF-41C2-084E-B6C6-57318AD91E9E}tf10001063</Template>
  <TotalTime>0</TotalTime>
  <Words>6552</Words>
  <Application>Microsoft Macintosh PowerPoint</Application>
  <PresentationFormat>Widescreen</PresentationFormat>
  <Paragraphs>394</Paragraphs>
  <Slides>48</Slides>
  <Notes>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48</vt:i4>
      </vt:variant>
    </vt:vector>
  </HeadingPairs>
  <TitlesOfParts>
    <vt:vector size="53" baseType="lpstr">
      <vt:lpstr>Arial</vt:lpstr>
      <vt:lpstr>Calibri</vt:lpstr>
      <vt:lpstr>Calibri Light</vt:lpstr>
      <vt:lpstr>Century Gothic</vt:lpstr>
      <vt:lpstr>Mesh</vt:lpstr>
      <vt:lpstr>A PROPOSAL TO INVESTIGATE ENGINEERING SOLUTIONS TO REDUCE THE URBAN AREA WILD BOAR POPULATION NEAR HEKİMKÖY COMPLEX, TÜRKBÜKÜ, BODRUM </vt:lpstr>
      <vt:lpstr>Contents</vt:lpstr>
      <vt:lpstr>1.0 Introduction</vt:lpstr>
      <vt:lpstr>1.0 Introduction</vt:lpstr>
      <vt:lpstr>1.0 Introduction</vt:lpstr>
      <vt:lpstr>1.0 Introduction</vt:lpstr>
      <vt:lpstr>1.0 Introduction</vt:lpstr>
      <vt:lpstr>1.0 Introduction</vt:lpstr>
      <vt:lpstr>1.0 Introduction</vt:lpstr>
      <vt:lpstr>1.0 Introduction</vt:lpstr>
      <vt:lpstr>1.0 Introduction</vt:lpstr>
      <vt:lpstr>2.0 Problem definition</vt:lpstr>
      <vt:lpstr>2.0 Problem defınıtıon</vt:lpstr>
      <vt:lpstr>2.0 Problem defınıtıon</vt:lpstr>
      <vt:lpstr>2.0 Problem defınıtıon</vt:lpstr>
      <vt:lpstr>2.0 Problem defınıtıon</vt:lpstr>
      <vt:lpstr>3.0 Proposed solutions</vt:lpstr>
      <vt:lpstr>3.0 Proposed solutıons</vt:lpstr>
      <vt:lpstr>3.0 Proposed solutıons</vt:lpstr>
      <vt:lpstr>3.0 Proposed solutıons</vt:lpstr>
      <vt:lpstr>3.0 Proposed solutıons</vt:lpstr>
      <vt:lpstr>3.0 Proposed solutıons</vt:lpstr>
      <vt:lpstr>3.0 Proposed solutıons</vt:lpstr>
      <vt:lpstr>3.0 Proposed solutıons</vt:lpstr>
      <vt:lpstr>3.0 Proposed solutıons</vt:lpstr>
      <vt:lpstr>3.0 Proposed solutıons</vt:lpstr>
      <vt:lpstr>3.0 Proposed solutıons</vt:lpstr>
      <vt:lpstr>3.0 Proposed solutıons</vt:lpstr>
      <vt:lpstr>3.0 Proposed solutıons</vt:lpstr>
      <vt:lpstr>3.0 Proposed solutıons</vt:lpstr>
      <vt:lpstr>3.0 Proposed solutıons</vt:lpstr>
      <vt:lpstr>4.0 criteria for assessing solutions</vt:lpstr>
      <vt:lpstr>4.0 Criteria for Assessing Solutions</vt:lpstr>
      <vt:lpstr>4.0 Criteria for Assessing Solutions</vt:lpstr>
      <vt:lpstr>4.0 Criteria for Assessing Solutions</vt:lpstr>
      <vt:lpstr>4.0 Criteria for Assessing Solutions</vt:lpstr>
      <vt:lpstr>5.0 proposed research methodology</vt:lpstr>
      <vt:lpstr>5.0 Proposed Research Methodology</vt:lpstr>
      <vt:lpstr>PowerPoint Presentation</vt:lpstr>
      <vt:lpstr>PowerPoint Presentation</vt:lpstr>
      <vt:lpstr>PowerPoint Presentation</vt:lpstr>
      <vt:lpstr>6.0 References</vt:lpstr>
      <vt:lpstr>6.0 References</vt:lpstr>
      <vt:lpstr>6.0 References</vt:lpstr>
      <vt:lpstr>6.0 References</vt:lpstr>
      <vt:lpstr>6.0 References</vt:lpstr>
      <vt:lpstr>6.0 References</vt:lpstr>
      <vt:lpstr>Thank you for listening!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Proposal to Investigate Engineering Solutions to Reduce the Urban Area Wild Boar Population Near Hekimköy Complex, Türkbükü, Bodrum </dc:title>
  <dc:creator>Incekara, Attila Tibet - (aincekara)</dc:creator>
  <cp:lastModifiedBy>Yasemin Akın</cp:lastModifiedBy>
  <cp:revision>2</cp:revision>
  <dcterms:created xsi:type="dcterms:W3CDTF">2023-10-30T16:29:51Z</dcterms:created>
  <dcterms:modified xsi:type="dcterms:W3CDTF">2023-10-31T04:40:33Z</dcterms:modified>
</cp:coreProperties>
</file>